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 id="2147483676"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9144000" cy="5143500" type="screen16x9"/>
  <p:notesSz cx="6858000" cy="9144000"/>
  <p:embeddedFontLst>
    <p:embeddedFont>
      <p:font typeface="Faustina" panose="020B0604020202020204" charset="0"/>
      <p:regular r:id="rId23"/>
      <p:bold r:id="rId24"/>
      <p:italic r:id="rId25"/>
      <p:boldItalic r:id="rId26"/>
    </p:embeddedFont>
    <p:embeddedFont>
      <p:font typeface="Helvetica Neue" panose="020B0604020202020204" charset="0"/>
      <p:regular r:id="rId27"/>
      <p:bold r:id="rId28"/>
      <p:italic r:id="rId29"/>
      <p:boldItalic r:id="rId30"/>
    </p:embeddedFont>
    <p:embeddedFont>
      <p:font typeface="Inter" panose="020B0604020202020204" charset="0"/>
      <p:regular r:id="rId31"/>
      <p:bold r:id="rId32"/>
    </p:embeddedFont>
    <p:embeddedFont>
      <p:font typeface="Palatino Linotype" panose="02040502050505030304"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12.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an Tomlinson" userId="fd0429a6-d302-4c4c-89b5-306da6e24d72" providerId="ADAL" clId="{CA621498-9110-4DE7-BD12-318FC5B69C96}"/>
    <pc:docChg chg="custSel modSld">
      <pc:chgData name="Shuan Tomlinson" userId="fd0429a6-d302-4c4c-89b5-306da6e24d72" providerId="ADAL" clId="{CA621498-9110-4DE7-BD12-318FC5B69C96}" dt="2024-07-30T15:49:09.558" v="2" actId="27636"/>
      <pc:docMkLst>
        <pc:docMk/>
      </pc:docMkLst>
      <pc:sldChg chg="modSp mod">
        <pc:chgData name="Shuan Tomlinson" userId="fd0429a6-d302-4c4c-89b5-306da6e24d72" providerId="ADAL" clId="{CA621498-9110-4DE7-BD12-318FC5B69C96}" dt="2024-07-30T15:49:09.519" v="0" actId="27636"/>
        <pc:sldMkLst>
          <pc:docMk/>
          <pc:sldMk cId="0" sldId="258"/>
        </pc:sldMkLst>
        <pc:spChg chg="mod">
          <ac:chgData name="Shuan Tomlinson" userId="fd0429a6-d302-4c4c-89b5-306da6e24d72" providerId="ADAL" clId="{CA621498-9110-4DE7-BD12-318FC5B69C96}" dt="2024-07-30T15:49:09.519" v="0" actId="27636"/>
          <ac:spMkLst>
            <pc:docMk/>
            <pc:sldMk cId="0" sldId="258"/>
            <ac:spMk id="173" creationId="{00000000-0000-0000-0000-000000000000}"/>
          </ac:spMkLst>
        </pc:spChg>
      </pc:sldChg>
      <pc:sldChg chg="modSp mod">
        <pc:chgData name="Shuan Tomlinson" userId="fd0429a6-d302-4c4c-89b5-306da6e24d72" providerId="ADAL" clId="{CA621498-9110-4DE7-BD12-318FC5B69C96}" dt="2024-07-30T15:49:09.546" v="1" actId="27636"/>
        <pc:sldMkLst>
          <pc:docMk/>
          <pc:sldMk cId="0" sldId="266"/>
        </pc:sldMkLst>
        <pc:spChg chg="mod">
          <ac:chgData name="Shuan Tomlinson" userId="fd0429a6-d302-4c4c-89b5-306da6e24d72" providerId="ADAL" clId="{CA621498-9110-4DE7-BD12-318FC5B69C96}" dt="2024-07-30T15:49:09.546" v="1" actId="27636"/>
          <ac:spMkLst>
            <pc:docMk/>
            <pc:sldMk cId="0" sldId="266"/>
            <ac:spMk id="226" creationId="{00000000-0000-0000-0000-000000000000}"/>
          </ac:spMkLst>
        </pc:spChg>
      </pc:sldChg>
      <pc:sldChg chg="modSp mod">
        <pc:chgData name="Shuan Tomlinson" userId="fd0429a6-d302-4c4c-89b5-306da6e24d72" providerId="ADAL" clId="{CA621498-9110-4DE7-BD12-318FC5B69C96}" dt="2024-07-30T15:49:09.558" v="2" actId="27636"/>
        <pc:sldMkLst>
          <pc:docMk/>
          <pc:sldMk cId="0" sldId="269"/>
        </pc:sldMkLst>
        <pc:spChg chg="mod">
          <ac:chgData name="Shuan Tomlinson" userId="fd0429a6-d302-4c4c-89b5-306da6e24d72" providerId="ADAL" clId="{CA621498-9110-4DE7-BD12-318FC5B69C96}" dt="2024-07-30T15:49:09.558" v="2" actId="27636"/>
          <ac:spMkLst>
            <pc:docMk/>
            <pc:sldMk cId="0" sldId="269"/>
            <ac:spMk id="2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2c3179b3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e2c3179b3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eb85bf0374_5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eb85bf0374_5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eb85bf0374_5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eb85bf0374_5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ee7ef7f215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ee7ef7f215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e7ef7f215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ee7ef7f215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b85bf0374_5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eb85bf0374_5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Related litigation:</a:t>
            </a:r>
            <a:endParaRPr/>
          </a:p>
          <a:p>
            <a:pPr marL="914400" lvl="1" indent="-323850" algn="l" rtl="0">
              <a:lnSpc>
                <a:spcPct val="105000"/>
              </a:lnSpc>
              <a:spcBef>
                <a:spcPts val="0"/>
              </a:spcBef>
              <a:spcAft>
                <a:spcPts val="0"/>
              </a:spcAft>
              <a:buClr>
                <a:srgbClr val="19234A"/>
              </a:buClr>
              <a:buSzPts val="1500"/>
              <a:buFont typeface="Palatino Linotype"/>
              <a:buChar char="○"/>
            </a:pPr>
            <a:r>
              <a:rPr lang="en" sz="1500">
                <a:solidFill>
                  <a:srgbClr val="19234A"/>
                </a:solidFill>
                <a:latin typeface="Palatino Linotype"/>
                <a:ea typeface="Palatino Linotype"/>
                <a:cs typeface="Palatino Linotype"/>
                <a:sym typeface="Palatino Linotype"/>
              </a:rPr>
              <a:t>Challenges to FDA’s Risk Evaluation and Mitigation Strategies (REMS) - Washington, Hawaii, Virginia</a:t>
            </a:r>
            <a:endParaRPr sz="1500">
              <a:solidFill>
                <a:srgbClr val="19234A"/>
              </a:solidFill>
              <a:latin typeface="Palatino Linotype"/>
              <a:ea typeface="Palatino Linotype"/>
              <a:cs typeface="Palatino Linotype"/>
              <a:sym typeface="Palatino Linotype"/>
            </a:endParaRPr>
          </a:p>
          <a:p>
            <a:pPr marL="914400" lvl="1" indent="-323850" algn="l" rtl="0">
              <a:lnSpc>
                <a:spcPct val="105000"/>
              </a:lnSpc>
              <a:spcBef>
                <a:spcPts val="1000"/>
              </a:spcBef>
              <a:spcAft>
                <a:spcPts val="0"/>
              </a:spcAft>
              <a:buClr>
                <a:srgbClr val="19234A"/>
              </a:buClr>
              <a:buSzPts val="1500"/>
              <a:buFont typeface="Palatino Linotype"/>
              <a:buChar char="○"/>
            </a:pPr>
            <a:r>
              <a:rPr lang="en" sz="1500">
                <a:solidFill>
                  <a:srgbClr val="19234A"/>
                </a:solidFill>
                <a:latin typeface="Palatino Linotype"/>
                <a:ea typeface="Palatino Linotype"/>
                <a:cs typeface="Palatino Linotype"/>
                <a:sym typeface="Palatino Linotype"/>
              </a:rPr>
              <a:t>FDA preemption cases - West Virginia, North Carolina</a:t>
            </a:r>
            <a:endParaRPr>
              <a:solidFill>
                <a:srgbClr val="19234A"/>
              </a:solidFill>
            </a:endParaRPr>
          </a:p>
          <a:p>
            <a:pPr marL="0" lvl="0" indent="0" algn="l" rtl="0">
              <a:spcBef>
                <a:spcPts val="1000"/>
              </a:spcBef>
              <a:spcAft>
                <a:spcPts val="0"/>
              </a:spcAft>
              <a:buNone/>
            </a:pPr>
            <a:r>
              <a:rPr lang="en"/>
              <a:t>Corner Post dissent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ee7ef7f215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ee7ef7f21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eb85bf0374_5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eb85bf0374_5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eb5cc7bf2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eb5cc7bf2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e7ef7f21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ee7ef7f21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eb85bf0374_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eb85bf0374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eeb76daf3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eeb76daf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(Loper Bright / Relentless, CP)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b85bf0374_5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eb85bf0374_5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eb88aad1bd_1_10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eb88aad1bd_1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eb88aad1bd_1_9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eb88aad1bd_1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sz="300">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eb85bf0374_5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eb85bf0374_5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mt="60000"/>
          </a:blip>
          <a:stretch>
            <a:fillRect/>
          </a:stretch>
        </p:blipFill>
        <p:spPr>
          <a:xfrm>
            <a:off x="0" y="0"/>
            <a:ext cx="9144003" cy="5143501"/>
          </a:xfrm>
          <a:prstGeom prst="rect">
            <a:avLst/>
          </a:prstGeom>
          <a:noFill/>
          <a:ln>
            <a:noFill/>
          </a:ln>
        </p:spPr>
      </p:pic>
      <p:sp>
        <p:nvSpPr>
          <p:cNvPr id="11" name="Google Shape;11;p2"/>
          <p:cNvSpPr txBox="1">
            <a:spLocks noGrp="1"/>
          </p:cNvSpPr>
          <p:nvPr>
            <p:ph type="ctrTitle"/>
          </p:nvPr>
        </p:nvSpPr>
        <p:spPr>
          <a:xfrm>
            <a:off x="457200" y="457200"/>
            <a:ext cx="3803400" cy="2052600"/>
          </a:xfrm>
          <a:prstGeom prst="rect">
            <a:avLst/>
          </a:prstGeom>
        </p:spPr>
        <p:txBody>
          <a:bodyPr spcFirstLastPara="1" wrap="square" lIns="0" tIns="0" rIns="0" bIns="0" anchor="t" anchorCtr="0">
            <a:normAutofit/>
          </a:bodyPr>
          <a:lstStyle>
            <a:lvl1pPr lvl="0">
              <a:lnSpc>
                <a:spcPct val="80000"/>
              </a:lnSpc>
              <a:spcBef>
                <a:spcPts val="0"/>
              </a:spcBef>
              <a:spcAft>
                <a:spcPts val="0"/>
              </a:spcAft>
              <a:buClr>
                <a:srgbClr val="19234A"/>
              </a:buClr>
              <a:buSzPts val="5200"/>
              <a:buFont typeface="Helvetica Neue"/>
              <a:buNone/>
              <a:defRPr sz="5200" b="1">
                <a:solidFill>
                  <a:srgbClr val="19234A"/>
                </a:solidFill>
                <a:latin typeface="Helvetica Neue"/>
                <a:ea typeface="Helvetica Neue"/>
                <a:cs typeface="Helvetica Neue"/>
                <a:sym typeface="Helvetica Neue"/>
              </a:defRPr>
            </a:lvl1pPr>
            <a:lvl2pPr lvl="1">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2pPr>
            <a:lvl3pPr lvl="2">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3pPr>
            <a:lvl4pPr lvl="3">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4pPr>
            <a:lvl5pPr lvl="4">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5pPr>
            <a:lvl6pPr lvl="5">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6pPr>
            <a:lvl7pPr lvl="6">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7pPr>
            <a:lvl8pPr lvl="7">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8pPr>
            <a:lvl9pPr lvl="8">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9pPr>
          </a:lstStyle>
          <a:p>
            <a:endParaRPr/>
          </a:p>
        </p:txBody>
      </p:sp>
      <p:sp>
        <p:nvSpPr>
          <p:cNvPr id="12" name="Google Shape;12;p2"/>
          <p:cNvSpPr txBox="1">
            <a:spLocks noGrp="1"/>
          </p:cNvSpPr>
          <p:nvPr>
            <p:ph type="subTitle" idx="1"/>
          </p:nvPr>
        </p:nvSpPr>
        <p:spPr>
          <a:xfrm>
            <a:off x="457200" y="2571750"/>
            <a:ext cx="3039300" cy="792600"/>
          </a:xfrm>
          <a:prstGeom prst="rect">
            <a:avLst/>
          </a:prstGeom>
        </p:spPr>
        <p:txBody>
          <a:bodyPr spcFirstLastPara="1" wrap="square" lIns="0" tIns="0" rIns="0" bIns="0" anchor="ctr" anchorCtr="0">
            <a:normAutofit/>
          </a:bodyPr>
          <a:lstStyle>
            <a:lvl1pPr lvl="0">
              <a:lnSpc>
                <a:spcPct val="100000"/>
              </a:lnSpc>
              <a:spcBef>
                <a:spcPts val="0"/>
              </a:spcBef>
              <a:spcAft>
                <a:spcPts val="0"/>
              </a:spcAft>
              <a:buSzPts val="1800"/>
              <a:buFont typeface="Faustina"/>
              <a:buNone/>
              <a:defRPr>
                <a:latin typeface="Faustina"/>
                <a:ea typeface="Faustina"/>
                <a:cs typeface="Faustina"/>
                <a:sym typeface="Faustina"/>
              </a:defRPr>
            </a:lvl1pPr>
            <a:lvl2pPr lvl="1" algn="ctr">
              <a:lnSpc>
                <a:spcPct val="100000"/>
              </a:lnSpc>
              <a:spcBef>
                <a:spcPts val="0"/>
              </a:spcBef>
              <a:spcAft>
                <a:spcPts val="0"/>
              </a:spcAft>
              <a:buSzPts val="1800"/>
              <a:buFont typeface="Faustina"/>
              <a:buNone/>
              <a:defRPr sz="1800">
                <a:latin typeface="Faustina"/>
                <a:ea typeface="Faustina"/>
                <a:cs typeface="Faustina"/>
                <a:sym typeface="Faustina"/>
              </a:defRPr>
            </a:lvl2pPr>
            <a:lvl3pPr lvl="2" algn="ctr">
              <a:lnSpc>
                <a:spcPct val="100000"/>
              </a:lnSpc>
              <a:spcBef>
                <a:spcPts val="0"/>
              </a:spcBef>
              <a:spcAft>
                <a:spcPts val="0"/>
              </a:spcAft>
              <a:buSzPts val="1800"/>
              <a:buFont typeface="Faustina"/>
              <a:buNone/>
              <a:defRPr sz="1800">
                <a:latin typeface="Faustina"/>
                <a:ea typeface="Faustina"/>
                <a:cs typeface="Faustina"/>
                <a:sym typeface="Faustina"/>
              </a:defRPr>
            </a:lvl3pPr>
            <a:lvl4pPr lvl="3" algn="ctr">
              <a:lnSpc>
                <a:spcPct val="100000"/>
              </a:lnSpc>
              <a:spcBef>
                <a:spcPts val="0"/>
              </a:spcBef>
              <a:spcAft>
                <a:spcPts val="0"/>
              </a:spcAft>
              <a:buSzPts val="1800"/>
              <a:buFont typeface="Faustina"/>
              <a:buNone/>
              <a:defRPr sz="1800">
                <a:latin typeface="Faustina"/>
                <a:ea typeface="Faustina"/>
                <a:cs typeface="Faustina"/>
                <a:sym typeface="Faustina"/>
              </a:defRPr>
            </a:lvl4pPr>
            <a:lvl5pPr lvl="4" algn="ctr">
              <a:lnSpc>
                <a:spcPct val="100000"/>
              </a:lnSpc>
              <a:spcBef>
                <a:spcPts val="0"/>
              </a:spcBef>
              <a:spcAft>
                <a:spcPts val="0"/>
              </a:spcAft>
              <a:buSzPts val="1800"/>
              <a:buFont typeface="Faustina"/>
              <a:buNone/>
              <a:defRPr sz="1800">
                <a:latin typeface="Faustina"/>
                <a:ea typeface="Faustina"/>
                <a:cs typeface="Faustina"/>
                <a:sym typeface="Faustina"/>
              </a:defRPr>
            </a:lvl5pPr>
            <a:lvl6pPr lvl="5" algn="ctr">
              <a:lnSpc>
                <a:spcPct val="100000"/>
              </a:lnSpc>
              <a:spcBef>
                <a:spcPts val="0"/>
              </a:spcBef>
              <a:spcAft>
                <a:spcPts val="0"/>
              </a:spcAft>
              <a:buSzPts val="1800"/>
              <a:buFont typeface="Faustina"/>
              <a:buNone/>
              <a:defRPr sz="1800">
                <a:latin typeface="Faustina"/>
                <a:ea typeface="Faustina"/>
                <a:cs typeface="Faustina"/>
                <a:sym typeface="Faustina"/>
              </a:defRPr>
            </a:lvl6pPr>
            <a:lvl7pPr lvl="6" algn="ctr">
              <a:lnSpc>
                <a:spcPct val="100000"/>
              </a:lnSpc>
              <a:spcBef>
                <a:spcPts val="0"/>
              </a:spcBef>
              <a:spcAft>
                <a:spcPts val="0"/>
              </a:spcAft>
              <a:buSzPts val="1800"/>
              <a:buFont typeface="Faustina"/>
              <a:buNone/>
              <a:defRPr sz="1800">
                <a:latin typeface="Faustina"/>
                <a:ea typeface="Faustina"/>
                <a:cs typeface="Faustina"/>
                <a:sym typeface="Faustina"/>
              </a:defRPr>
            </a:lvl7pPr>
            <a:lvl8pPr lvl="7" algn="ctr">
              <a:lnSpc>
                <a:spcPct val="100000"/>
              </a:lnSpc>
              <a:spcBef>
                <a:spcPts val="0"/>
              </a:spcBef>
              <a:spcAft>
                <a:spcPts val="0"/>
              </a:spcAft>
              <a:buSzPts val="1800"/>
              <a:buFont typeface="Faustina"/>
              <a:buNone/>
              <a:defRPr sz="1800">
                <a:latin typeface="Faustina"/>
                <a:ea typeface="Faustina"/>
                <a:cs typeface="Faustina"/>
                <a:sym typeface="Faustina"/>
              </a:defRPr>
            </a:lvl8pPr>
            <a:lvl9pPr lvl="8" algn="ctr">
              <a:lnSpc>
                <a:spcPct val="100000"/>
              </a:lnSpc>
              <a:spcBef>
                <a:spcPts val="0"/>
              </a:spcBef>
              <a:spcAft>
                <a:spcPts val="0"/>
              </a:spcAft>
              <a:buSzPts val="1800"/>
              <a:buFont typeface="Faustina"/>
              <a:buNone/>
              <a:defRPr sz="1800">
                <a:latin typeface="Faustina"/>
                <a:ea typeface="Faustina"/>
                <a:cs typeface="Faustina"/>
                <a:sym typeface="Faustina"/>
              </a:defRPr>
            </a:lvl9pPr>
          </a:lstStyle>
          <a:p>
            <a:endParaRPr/>
          </a:p>
        </p:txBody>
      </p:sp>
      <p:sp>
        <p:nvSpPr>
          <p:cNvPr id="13" name="Google Shape;13;p2"/>
          <p:cNvSpPr>
            <a:spLocks noGrp="1"/>
          </p:cNvSpPr>
          <p:nvPr>
            <p:ph type="pic" idx="2"/>
          </p:nvPr>
        </p:nvSpPr>
        <p:spPr>
          <a:xfrm>
            <a:off x="4596925" y="460925"/>
            <a:ext cx="4089900" cy="4225500"/>
          </a:xfrm>
          <a:prstGeom prst="roundRect">
            <a:avLst>
              <a:gd name="adj" fmla="val 9747"/>
            </a:avLst>
          </a:prstGeom>
          <a:noFill/>
          <a:ln>
            <a:noFill/>
          </a:ln>
        </p:spPr>
      </p:sp>
      <p:pic>
        <p:nvPicPr>
          <p:cNvPr id="14" name="Google Shape;14;p2"/>
          <p:cNvPicPr preferRelativeResize="0"/>
          <p:nvPr/>
        </p:nvPicPr>
        <p:blipFill>
          <a:blip r:embed="rId3">
            <a:alphaModFix/>
          </a:blip>
          <a:stretch>
            <a:fillRect/>
          </a:stretch>
        </p:blipFill>
        <p:spPr>
          <a:xfrm>
            <a:off x="457200" y="4344925"/>
            <a:ext cx="1280160" cy="3413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TITLE_1_1_1_2">
    <p:bg>
      <p:bgPr>
        <a:solidFill>
          <a:srgbClr val="47E3FF"/>
        </a:solidFill>
        <a:effectLst/>
      </p:bgPr>
    </p:bg>
    <p:spTree>
      <p:nvGrpSpPr>
        <p:cNvPr id="1" name="Shape 61"/>
        <p:cNvGrpSpPr/>
        <p:nvPr/>
      </p:nvGrpSpPr>
      <p:grpSpPr>
        <a:xfrm>
          <a:off x="0" y="0"/>
          <a:ext cx="0" cy="0"/>
          <a:chOff x="0" y="0"/>
          <a:chExt cx="0" cy="0"/>
        </a:xfrm>
      </p:grpSpPr>
      <p:pic>
        <p:nvPicPr>
          <p:cNvPr id="62" name="Google Shape;62;p11"/>
          <p:cNvPicPr preferRelativeResize="0"/>
          <p:nvPr/>
        </p:nvPicPr>
        <p:blipFill>
          <a:blip r:embed="rId2">
            <a:alphaModFix amt="30000"/>
          </a:blip>
          <a:stretch>
            <a:fillRect/>
          </a:stretch>
        </p:blipFill>
        <p:spPr>
          <a:xfrm>
            <a:off x="0" y="0"/>
            <a:ext cx="9144003" cy="5143501"/>
          </a:xfrm>
          <a:prstGeom prst="rect">
            <a:avLst/>
          </a:prstGeom>
          <a:noFill/>
          <a:ln>
            <a:noFill/>
          </a:ln>
        </p:spPr>
      </p:pic>
      <p:sp>
        <p:nvSpPr>
          <p:cNvPr id="63" name="Google Shape;63;p11"/>
          <p:cNvSpPr/>
          <p:nvPr/>
        </p:nvSpPr>
        <p:spPr>
          <a:xfrm>
            <a:off x="471875" y="470100"/>
            <a:ext cx="2484300" cy="386100"/>
          </a:xfrm>
          <a:prstGeom prst="roundRect">
            <a:avLst>
              <a:gd name="adj" fmla="val 50000"/>
            </a:avLst>
          </a:prstGeom>
          <a:solidFill>
            <a:srgbClr val="19234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4" name="Google Shape;64;p11"/>
          <p:cNvPicPr preferRelativeResize="0"/>
          <p:nvPr/>
        </p:nvPicPr>
        <p:blipFill>
          <a:blip r:embed="rId3">
            <a:alphaModFix amt="20000"/>
          </a:blip>
          <a:stretch>
            <a:fillRect/>
          </a:stretch>
        </p:blipFill>
        <p:spPr>
          <a:xfrm>
            <a:off x="0" y="0"/>
            <a:ext cx="9144003" cy="5143501"/>
          </a:xfrm>
          <a:prstGeom prst="rect">
            <a:avLst/>
          </a:prstGeom>
          <a:noFill/>
          <a:ln>
            <a:noFill/>
          </a:ln>
        </p:spPr>
      </p:pic>
      <p:sp>
        <p:nvSpPr>
          <p:cNvPr id="65" name="Google Shape;65;p11"/>
          <p:cNvSpPr txBox="1">
            <a:spLocks noGrp="1"/>
          </p:cNvSpPr>
          <p:nvPr>
            <p:ph type="ctrTitle"/>
          </p:nvPr>
        </p:nvSpPr>
        <p:spPr>
          <a:xfrm>
            <a:off x="457200" y="1230325"/>
            <a:ext cx="5940000" cy="2618400"/>
          </a:xfrm>
          <a:prstGeom prst="rect">
            <a:avLst/>
          </a:prstGeom>
        </p:spPr>
        <p:txBody>
          <a:bodyPr spcFirstLastPara="1" wrap="square" lIns="0" tIns="0" rIns="0" bIns="0" anchor="ctr" anchorCtr="0">
            <a:normAutofit/>
          </a:bodyPr>
          <a:lstStyle>
            <a:lvl1pPr lvl="0" rtl="0">
              <a:lnSpc>
                <a:spcPct val="80000"/>
              </a:lnSpc>
              <a:spcBef>
                <a:spcPts val="0"/>
              </a:spcBef>
              <a:spcAft>
                <a:spcPts val="0"/>
              </a:spcAft>
              <a:buClr>
                <a:srgbClr val="19234A"/>
              </a:buClr>
              <a:buSzPts val="4800"/>
              <a:buFont typeface="Helvetica Neue"/>
              <a:buNone/>
              <a:defRPr sz="4800" b="1">
                <a:solidFill>
                  <a:srgbClr val="19234A"/>
                </a:solidFill>
                <a:latin typeface="Helvetica Neue"/>
                <a:ea typeface="Helvetica Neue"/>
                <a:cs typeface="Helvetica Neue"/>
                <a:sym typeface="Helvetica Neue"/>
              </a:defRPr>
            </a:lvl1pPr>
            <a:lvl2pPr lvl="1" rtl="0">
              <a:lnSpc>
                <a:spcPct val="80000"/>
              </a:lnSpc>
              <a:spcBef>
                <a:spcPts val="0"/>
              </a:spcBef>
              <a:spcAft>
                <a:spcPts val="0"/>
              </a:spcAft>
              <a:buClr>
                <a:srgbClr val="19234A"/>
              </a:buClr>
              <a:buSzPts val="4800"/>
              <a:buFont typeface="Helvetica Neue"/>
              <a:buNone/>
              <a:defRPr sz="4800" b="1">
                <a:solidFill>
                  <a:srgbClr val="19234A"/>
                </a:solidFill>
                <a:latin typeface="Helvetica Neue"/>
                <a:ea typeface="Helvetica Neue"/>
                <a:cs typeface="Helvetica Neue"/>
                <a:sym typeface="Helvetica Neue"/>
              </a:defRPr>
            </a:lvl2pPr>
            <a:lvl3pPr lvl="2" rtl="0">
              <a:lnSpc>
                <a:spcPct val="80000"/>
              </a:lnSpc>
              <a:spcBef>
                <a:spcPts val="0"/>
              </a:spcBef>
              <a:spcAft>
                <a:spcPts val="0"/>
              </a:spcAft>
              <a:buClr>
                <a:srgbClr val="19234A"/>
              </a:buClr>
              <a:buSzPts val="4800"/>
              <a:buFont typeface="Helvetica Neue"/>
              <a:buNone/>
              <a:defRPr sz="4800" b="1">
                <a:solidFill>
                  <a:srgbClr val="19234A"/>
                </a:solidFill>
                <a:latin typeface="Helvetica Neue"/>
                <a:ea typeface="Helvetica Neue"/>
                <a:cs typeface="Helvetica Neue"/>
                <a:sym typeface="Helvetica Neue"/>
              </a:defRPr>
            </a:lvl3pPr>
            <a:lvl4pPr lvl="3" rtl="0">
              <a:lnSpc>
                <a:spcPct val="80000"/>
              </a:lnSpc>
              <a:spcBef>
                <a:spcPts val="0"/>
              </a:spcBef>
              <a:spcAft>
                <a:spcPts val="0"/>
              </a:spcAft>
              <a:buClr>
                <a:srgbClr val="19234A"/>
              </a:buClr>
              <a:buSzPts val="4800"/>
              <a:buFont typeface="Helvetica Neue"/>
              <a:buNone/>
              <a:defRPr sz="4800" b="1">
                <a:solidFill>
                  <a:srgbClr val="19234A"/>
                </a:solidFill>
                <a:latin typeface="Helvetica Neue"/>
                <a:ea typeface="Helvetica Neue"/>
                <a:cs typeface="Helvetica Neue"/>
                <a:sym typeface="Helvetica Neue"/>
              </a:defRPr>
            </a:lvl4pPr>
            <a:lvl5pPr lvl="4" rtl="0">
              <a:lnSpc>
                <a:spcPct val="80000"/>
              </a:lnSpc>
              <a:spcBef>
                <a:spcPts val="0"/>
              </a:spcBef>
              <a:spcAft>
                <a:spcPts val="0"/>
              </a:spcAft>
              <a:buClr>
                <a:srgbClr val="19234A"/>
              </a:buClr>
              <a:buSzPts val="4800"/>
              <a:buFont typeface="Helvetica Neue"/>
              <a:buNone/>
              <a:defRPr sz="4800" b="1">
                <a:solidFill>
                  <a:srgbClr val="19234A"/>
                </a:solidFill>
                <a:latin typeface="Helvetica Neue"/>
                <a:ea typeface="Helvetica Neue"/>
                <a:cs typeface="Helvetica Neue"/>
                <a:sym typeface="Helvetica Neue"/>
              </a:defRPr>
            </a:lvl5pPr>
            <a:lvl6pPr lvl="5" rtl="0">
              <a:lnSpc>
                <a:spcPct val="80000"/>
              </a:lnSpc>
              <a:spcBef>
                <a:spcPts val="0"/>
              </a:spcBef>
              <a:spcAft>
                <a:spcPts val="0"/>
              </a:spcAft>
              <a:buClr>
                <a:srgbClr val="19234A"/>
              </a:buClr>
              <a:buSzPts val="4800"/>
              <a:buFont typeface="Helvetica Neue"/>
              <a:buNone/>
              <a:defRPr sz="4800" b="1">
                <a:solidFill>
                  <a:srgbClr val="19234A"/>
                </a:solidFill>
                <a:latin typeface="Helvetica Neue"/>
                <a:ea typeface="Helvetica Neue"/>
                <a:cs typeface="Helvetica Neue"/>
                <a:sym typeface="Helvetica Neue"/>
              </a:defRPr>
            </a:lvl6pPr>
            <a:lvl7pPr lvl="6" rtl="0">
              <a:lnSpc>
                <a:spcPct val="80000"/>
              </a:lnSpc>
              <a:spcBef>
                <a:spcPts val="0"/>
              </a:spcBef>
              <a:spcAft>
                <a:spcPts val="0"/>
              </a:spcAft>
              <a:buClr>
                <a:srgbClr val="19234A"/>
              </a:buClr>
              <a:buSzPts val="4800"/>
              <a:buFont typeface="Helvetica Neue"/>
              <a:buNone/>
              <a:defRPr sz="4800" b="1">
                <a:solidFill>
                  <a:srgbClr val="19234A"/>
                </a:solidFill>
                <a:latin typeface="Helvetica Neue"/>
                <a:ea typeface="Helvetica Neue"/>
                <a:cs typeface="Helvetica Neue"/>
                <a:sym typeface="Helvetica Neue"/>
              </a:defRPr>
            </a:lvl7pPr>
            <a:lvl8pPr lvl="7" rtl="0">
              <a:lnSpc>
                <a:spcPct val="80000"/>
              </a:lnSpc>
              <a:spcBef>
                <a:spcPts val="0"/>
              </a:spcBef>
              <a:spcAft>
                <a:spcPts val="0"/>
              </a:spcAft>
              <a:buClr>
                <a:srgbClr val="19234A"/>
              </a:buClr>
              <a:buSzPts val="4800"/>
              <a:buFont typeface="Helvetica Neue"/>
              <a:buNone/>
              <a:defRPr sz="4800" b="1">
                <a:solidFill>
                  <a:srgbClr val="19234A"/>
                </a:solidFill>
                <a:latin typeface="Helvetica Neue"/>
                <a:ea typeface="Helvetica Neue"/>
                <a:cs typeface="Helvetica Neue"/>
                <a:sym typeface="Helvetica Neue"/>
              </a:defRPr>
            </a:lvl8pPr>
            <a:lvl9pPr lvl="8" rtl="0">
              <a:lnSpc>
                <a:spcPct val="80000"/>
              </a:lnSpc>
              <a:spcBef>
                <a:spcPts val="0"/>
              </a:spcBef>
              <a:spcAft>
                <a:spcPts val="0"/>
              </a:spcAft>
              <a:buClr>
                <a:srgbClr val="19234A"/>
              </a:buClr>
              <a:buSzPts val="4800"/>
              <a:buFont typeface="Helvetica Neue"/>
              <a:buNone/>
              <a:defRPr sz="4800" b="1">
                <a:solidFill>
                  <a:srgbClr val="19234A"/>
                </a:solidFill>
                <a:latin typeface="Helvetica Neue"/>
                <a:ea typeface="Helvetica Neue"/>
                <a:cs typeface="Helvetica Neue"/>
                <a:sym typeface="Helvetica Neue"/>
              </a:defRPr>
            </a:lvl9pPr>
          </a:lstStyle>
          <a:p>
            <a:endParaRPr/>
          </a:p>
        </p:txBody>
      </p:sp>
      <p:sp>
        <p:nvSpPr>
          <p:cNvPr id="66" name="Google Shape;66;p11"/>
          <p:cNvSpPr txBox="1"/>
          <p:nvPr/>
        </p:nvSpPr>
        <p:spPr>
          <a:xfrm>
            <a:off x="465425" y="4491900"/>
            <a:ext cx="1580400" cy="194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900" b="1">
                <a:solidFill>
                  <a:srgbClr val="19234A"/>
                </a:solidFill>
                <a:latin typeface="Helvetica Neue"/>
                <a:ea typeface="Helvetica Neue"/>
                <a:cs typeface="Helvetica Neue"/>
                <a:sym typeface="Helvetica Neue"/>
              </a:rPr>
              <a:t>democracyforward.org</a:t>
            </a:r>
            <a:endParaRPr sz="900" b="1">
              <a:solidFill>
                <a:srgbClr val="19234A"/>
              </a:solidFill>
              <a:latin typeface="Helvetica Neue"/>
              <a:ea typeface="Helvetica Neue"/>
              <a:cs typeface="Helvetica Neue"/>
              <a:sym typeface="Helvetica Neue"/>
            </a:endParaRPr>
          </a:p>
        </p:txBody>
      </p:sp>
      <p:sp>
        <p:nvSpPr>
          <p:cNvPr id="67" name="Google Shape;67;p11"/>
          <p:cNvSpPr txBox="1"/>
          <p:nvPr/>
        </p:nvSpPr>
        <p:spPr>
          <a:xfrm>
            <a:off x="7106400" y="457200"/>
            <a:ext cx="1580400" cy="1944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900" b="1">
                <a:solidFill>
                  <a:srgbClr val="47E3FF"/>
                </a:solidFill>
                <a:latin typeface="Helvetica Neue"/>
                <a:ea typeface="Helvetica Neue"/>
                <a:cs typeface="Helvetica Neue"/>
                <a:sym typeface="Helvetica Neue"/>
              </a:rPr>
              <a:t>EDIT DATE IN THEME</a:t>
            </a:r>
            <a:endParaRPr sz="900" b="1">
              <a:solidFill>
                <a:srgbClr val="47E3FF"/>
              </a:solidFill>
              <a:latin typeface="Helvetica Neue"/>
              <a:ea typeface="Helvetica Neue"/>
              <a:cs typeface="Helvetica Neue"/>
              <a:sym typeface="Helvetica Neue"/>
            </a:endParaRPr>
          </a:p>
        </p:txBody>
      </p:sp>
      <p:pic>
        <p:nvPicPr>
          <p:cNvPr id="68" name="Google Shape;68;p11"/>
          <p:cNvPicPr preferRelativeResize="0"/>
          <p:nvPr/>
        </p:nvPicPr>
        <p:blipFill rotWithShape="1">
          <a:blip r:embed="rId4">
            <a:alphaModFix/>
          </a:blip>
          <a:srcRect l="10492" t="21314" r="13421" b="21031"/>
          <a:stretch/>
        </p:blipFill>
        <p:spPr>
          <a:xfrm>
            <a:off x="7955275" y="4137650"/>
            <a:ext cx="731520" cy="548640"/>
          </a:xfrm>
          <a:prstGeom prst="rect">
            <a:avLst/>
          </a:prstGeom>
          <a:noFill/>
          <a:ln>
            <a:noFill/>
          </a:ln>
        </p:spPr>
      </p:pic>
      <p:sp>
        <p:nvSpPr>
          <p:cNvPr id="69" name="Google Shape;69;p11"/>
          <p:cNvSpPr txBox="1">
            <a:spLocks noGrp="1"/>
          </p:cNvSpPr>
          <p:nvPr>
            <p:ph type="subTitle" idx="1"/>
          </p:nvPr>
        </p:nvSpPr>
        <p:spPr>
          <a:xfrm>
            <a:off x="465425" y="457200"/>
            <a:ext cx="2497200" cy="4119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lt1"/>
              </a:buClr>
              <a:buSzPts val="1200"/>
              <a:buNone/>
              <a:defRPr sz="1200" b="1">
                <a:solidFill>
                  <a:schemeClr val="lt1"/>
                </a:solidFill>
              </a:defRPr>
            </a:lvl1pPr>
            <a:lvl2pPr lvl="1">
              <a:spcBef>
                <a:spcPts val="0"/>
              </a:spcBef>
              <a:spcAft>
                <a:spcPts val="0"/>
              </a:spcAft>
              <a:buClr>
                <a:schemeClr val="lt1"/>
              </a:buClr>
              <a:buSzPts val="1400"/>
              <a:buNone/>
              <a:defRPr b="1">
                <a:solidFill>
                  <a:schemeClr val="lt1"/>
                </a:solidFill>
              </a:defRPr>
            </a:lvl2pPr>
            <a:lvl3pPr lvl="2">
              <a:spcBef>
                <a:spcPts val="0"/>
              </a:spcBef>
              <a:spcAft>
                <a:spcPts val="0"/>
              </a:spcAft>
              <a:buClr>
                <a:schemeClr val="lt1"/>
              </a:buClr>
              <a:buSzPts val="1400"/>
              <a:buNone/>
              <a:defRPr b="1">
                <a:solidFill>
                  <a:schemeClr val="lt1"/>
                </a:solidFill>
              </a:defRPr>
            </a:lvl3pPr>
            <a:lvl4pPr lvl="3">
              <a:spcBef>
                <a:spcPts val="0"/>
              </a:spcBef>
              <a:spcAft>
                <a:spcPts val="0"/>
              </a:spcAft>
              <a:buClr>
                <a:schemeClr val="lt1"/>
              </a:buClr>
              <a:buSzPts val="1400"/>
              <a:buNone/>
              <a:defRPr b="1">
                <a:solidFill>
                  <a:schemeClr val="lt1"/>
                </a:solidFill>
              </a:defRPr>
            </a:lvl4pPr>
            <a:lvl5pPr lvl="4">
              <a:spcBef>
                <a:spcPts val="0"/>
              </a:spcBef>
              <a:spcAft>
                <a:spcPts val="0"/>
              </a:spcAft>
              <a:buClr>
                <a:schemeClr val="lt1"/>
              </a:buClr>
              <a:buSzPts val="1400"/>
              <a:buNone/>
              <a:defRPr b="1">
                <a:solidFill>
                  <a:schemeClr val="lt1"/>
                </a:solidFill>
              </a:defRPr>
            </a:lvl5pPr>
            <a:lvl6pPr lvl="5">
              <a:spcBef>
                <a:spcPts val="0"/>
              </a:spcBef>
              <a:spcAft>
                <a:spcPts val="0"/>
              </a:spcAft>
              <a:buClr>
                <a:schemeClr val="lt1"/>
              </a:buClr>
              <a:buSzPts val="1400"/>
              <a:buNone/>
              <a:defRPr b="1">
                <a:solidFill>
                  <a:schemeClr val="lt1"/>
                </a:solidFill>
              </a:defRPr>
            </a:lvl6pPr>
            <a:lvl7pPr lvl="6">
              <a:spcBef>
                <a:spcPts val="0"/>
              </a:spcBef>
              <a:spcAft>
                <a:spcPts val="0"/>
              </a:spcAft>
              <a:buClr>
                <a:schemeClr val="lt1"/>
              </a:buClr>
              <a:buSzPts val="1400"/>
              <a:buNone/>
              <a:defRPr b="1">
                <a:solidFill>
                  <a:schemeClr val="lt1"/>
                </a:solidFill>
              </a:defRPr>
            </a:lvl7pPr>
            <a:lvl8pPr lvl="7">
              <a:spcBef>
                <a:spcPts val="0"/>
              </a:spcBef>
              <a:spcAft>
                <a:spcPts val="0"/>
              </a:spcAft>
              <a:buClr>
                <a:schemeClr val="lt1"/>
              </a:buClr>
              <a:buSzPts val="1400"/>
              <a:buNone/>
              <a:defRPr b="1">
                <a:solidFill>
                  <a:schemeClr val="lt1"/>
                </a:solidFill>
              </a:defRPr>
            </a:lvl8pPr>
            <a:lvl9pPr lvl="8">
              <a:spcBef>
                <a:spcPts val="0"/>
              </a:spcBef>
              <a:spcAft>
                <a:spcPts val="0"/>
              </a:spcAft>
              <a:buClr>
                <a:schemeClr val="lt1"/>
              </a:buClr>
              <a:buSzPts val="1400"/>
              <a:buNone/>
              <a:defRPr b="1">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2">
  <p:cSld name="TITLE_1_1_1_1">
    <p:bg>
      <p:bgPr>
        <a:solidFill>
          <a:schemeClr val="lt1"/>
        </a:solidFill>
        <a:effectLst/>
      </p:bgPr>
    </p:bg>
    <p:spTree>
      <p:nvGrpSpPr>
        <p:cNvPr id="1" name="Shape 70"/>
        <p:cNvGrpSpPr/>
        <p:nvPr/>
      </p:nvGrpSpPr>
      <p:grpSpPr>
        <a:xfrm>
          <a:off x="0" y="0"/>
          <a:ext cx="0" cy="0"/>
          <a:chOff x="0" y="0"/>
          <a:chExt cx="0" cy="0"/>
        </a:xfrm>
      </p:grpSpPr>
      <p:pic>
        <p:nvPicPr>
          <p:cNvPr id="71" name="Google Shape;71;p12"/>
          <p:cNvPicPr preferRelativeResize="0"/>
          <p:nvPr/>
        </p:nvPicPr>
        <p:blipFill>
          <a:blip r:embed="rId2">
            <a:alphaModFix amt="68000"/>
          </a:blip>
          <a:stretch>
            <a:fillRect/>
          </a:stretch>
        </p:blipFill>
        <p:spPr>
          <a:xfrm>
            <a:off x="0" y="0"/>
            <a:ext cx="9144003" cy="5143501"/>
          </a:xfrm>
          <a:prstGeom prst="rect">
            <a:avLst/>
          </a:prstGeom>
          <a:noFill/>
          <a:ln>
            <a:noFill/>
          </a:ln>
        </p:spPr>
      </p:pic>
      <p:sp>
        <p:nvSpPr>
          <p:cNvPr id="72" name="Google Shape;72;p12"/>
          <p:cNvSpPr txBox="1">
            <a:spLocks noGrp="1"/>
          </p:cNvSpPr>
          <p:nvPr>
            <p:ph type="ctrTitle"/>
          </p:nvPr>
        </p:nvSpPr>
        <p:spPr>
          <a:xfrm>
            <a:off x="457200" y="457200"/>
            <a:ext cx="8229600" cy="4229100"/>
          </a:xfrm>
          <a:prstGeom prst="rect">
            <a:avLst/>
          </a:prstGeom>
        </p:spPr>
        <p:txBody>
          <a:bodyPr spcFirstLastPara="1" wrap="square" lIns="0" tIns="0" rIns="0" bIns="0" anchor="ctr" anchorCtr="0">
            <a:normAutofit/>
          </a:bodyPr>
          <a:lstStyle>
            <a:lvl1pPr lvl="0" algn="ctr" rtl="0">
              <a:lnSpc>
                <a:spcPct val="80000"/>
              </a:lnSpc>
              <a:spcBef>
                <a:spcPts val="0"/>
              </a:spcBef>
              <a:spcAft>
                <a:spcPts val="0"/>
              </a:spcAft>
              <a:buClr>
                <a:srgbClr val="19234A"/>
              </a:buClr>
              <a:buSzPts val="4800"/>
              <a:buFont typeface="Helvetica Neue"/>
              <a:buNone/>
              <a:defRPr sz="4800" b="1">
                <a:solidFill>
                  <a:srgbClr val="19234A"/>
                </a:solidFill>
                <a:latin typeface="Helvetica Neue"/>
                <a:ea typeface="Helvetica Neue"/>
                <a:cs typeface="Helvetica Neue"/>
                <a:sym typeface="Helvetica Neue"/>
              </a:defRPr>
            </a:lvl1pPr>
            <a:lvl2pPr lvl="1"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2pPr>
            <a:lvl3pPr lvl="2"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3pPr>
            <a:lvl4pPr lvl="3"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4pPr>
            <a:lvl5pPr lvl="4"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5pPr>
            <a:lvl6pPr lvl="5"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6pPr>
            <a:lvl7pPr lvl="6"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7pPr>
            <a:lvl8pPr lvl="7"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8pPr>
            <a:lvl9pPr lvl="8"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9pPr>
          </a:lstStyle>
          <a:p>
            <a:endParaRPr/>
          </a:p>
        </p:txBody>
      </p:sp>
      <p:sp>
        <p:nvSpPr>
          <p:cNvPr id="73" name="Google Shape;73;p12"/>
          <p:cNvSpPr txBox="1"/>
          <p:nvPr/>
        </p:nvSpPr>
        <p:spPr>
          <a:xfrm>
            <a:off x="465425" y="4491900"/>
            <a:ext cx="1580400" cy="194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900" b="1">
                <a:solidFill>
                  <a:srgbClr val="00DF9F"/>
                </a:solidFill>
                <a:latin typeface="Helvetica Neue"/>
                <a:ea typeface="Helvetica Neue"/>
                <a:cs typeface="Helvetica Neue"/>
                <a:sym typeface="Helvetica Neue"/>
              </a:rPr>
              <a:t>democracyforward.org</a:t>
            </a:r>
            <a:endParaRPr sz="900" b="1">
              <a:solidFill>
                <a:srgbClr val="00DF9F"/>
              </a:solidFill>
              <a:latin typeface="Helvetica Neue"/>
              <a:ea typeface="Helvetica Neue"/>
              <a:cs typeface="Helvetica Neue"/>
              <a:sym typeface="Helvetica Neue"/>
            </a:endParaRPr>
          </a:p>
        </p:txBody>
      </p:sp>
      <p:pic>
        <p:nvPicPr>
          <p:cNvPr id="74" name="Google Shape;74;p12"/>
          <p:cNvPicPr preferRelativeResize="0"/>
          <p:nvPr/>
        </p:nvPicPr>
        <p:blipFill rotWithShape="1">
          <a:blip r:embed="rId3">
            <a:alphaModFix/>
          </a:blip>
          <a:srcRect l="10492" t="21314" r="13421" b="21031"/>
          <a:stretch/>
        </p:blipFill>
        <p:spPr>
          <a:xfrm>
            <a:off x="7955275" y="4137650"/>
            <a:ext cx="731520" cy="54864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 Dark">
  <p:cSld name="SECTION_HEADER_1">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290750" y="1048675"/>
            <a:ext cx="8229600" cy="3895200"/>
          </a:xfrm>
          <a:prstGeom prst="rect">
            <a:avLst/>
          </a:prstGeom>
          <a:noFill/>
          <a:ln>
            <a:noFill/>
          </a:ln>
        </p:spPr>
        <p:txBody>
          <a:bodyPr spcFirstLastPara="1" wrap="square" lIns="0" tIns="91425" rIns="91425" bIns="91425" anchor="ctr" anchorCtr="0">
            <a:normAutofit/>
          </a:bodyPr>
          <a:lstStyle>
            <a:lvl1pPr lvl="0" algn="l" rtl="0">
              <a:lnSpc>
                <a:spcPct val="115000"/>
              </a:lnSpc>
              <a:spcBef>
                <a:spcPts val="0"/>
              </a:spcBef>
              <a:spcAft>
                <a:spcPts val="0"/>
              </a:spcAft>
              <a:buClr>
                <a:schemeClr val="lt1"/>
              </a:buClr>
              <a:buSzPts val="4500"/>
              <a:buChar char="❖"/>
              <a:defRPr sz="4500" b="0">
                <a:solidFill>
                  <a:schemeClr val="lt1"/>
                </a:solidFill>
              </a:defRPr>
            </a:lvl1pPr>
            <a:lvl2pPr lvl="1" algn="ctr" rtl="0">
              <a:lnSpc>
                <a:spcPct val="100000"/>
              </a:lnSpc>
              <a:spcBef>
                <a:spcPts val="0"/>
              </a:spcBef>
              <a:spcAft>
                <a:spcPts val="0"/>
              </a:spcAft>
              <a:buSzPts val="3600"/>
              <a:buChar char="➢"/>
              <a:defRPr sz="3600"/>
            </a:lvl2pPr>
            <a:lvl3pPr lvl="2" algn="ctr" rtl="0">
              <a:lnSpc>
                <a:spcPct val="100000"/>
              </a:lnSpc>
              <a:spcBef>
                <a:spcPts val="0"/>
              </a:spcBef>
              <a:spcAft>
                <a:spcPts val="0"/>
              </a:spcAft>
              <a:buSzPts val="3600"/>
              <a:buChar char="■"/>
              <a:defRPr sz="3600"/>
            </a:lvl3pPr>
            <a:lvl4pPr lvl="3" algn="ctr" rtl="0">
              <a:lnSpc>
                <a:spcPct val="100000"/>
              </a:lnSpc>
              <a:spcBef>
                <a:spcPts val="0"/>
              </a:spcBef>
              <a:spcAft>
                <a:spcPts val="0"/>
              </a:spcAft>
              <a:buSzPts val="3600"/>
              <a:buChar char="●"/>
              <a:defRPr sz="3600"/>
            </a:lvl4pPr>
            <a:lvl5pPr lvl="4" algn="ctr" rtl="0">
              <a:lnSpc>
                <a:spcPct val="100000"/>
              </a:lnSpc>
              <a:spcBef>
                <a:spcPts val="0"/>
              </a:spcBef>
              <a:spcAft>
                <a:spcPts val="0"/>
              </a:spcAft>
              <a:buSzPts val="3600"/>
              <a:buChar char="◆"/>
              <a:defRPr sz="3600"/>
            </a:lvl5pPr>
            <a:lvl6pPr lvl="5" algn="ctr" rtl="0">
              <a:lnSpc>
                <a:spcPct val="100000"/>
              </a:lnSpc>
              <a:spcBef>
                <a:spcPts val="0"/>
              </a:spcBef>
              <a:spcAft>
                <a:spcPts val="0"/>
              </a:spcAft>
              <a:buSzPts val="3600"/>
              <a:buChar char="➢"/>
              <a:defRPr sz="3600"/>
            </a:lvl6pPr>
            <a:lvl7pPr lvl="6" algn="ctr" rtl="0">
              <a:lnSpc>
                <a:spcPct val="100000"/>
              </a:lnSpc>
              <a:spcBef>
                <a:spcPts val="0"/>
              </a:spcBef>
              <a:spcAft>
                <a:spcPts val="0"/>
              </a:spcAft>
              <a:buSzPts val="3600"/>
              <a:buChar char="■"/>
              <a:defRPr sz="3600"/>
            </a:lvl7pPr>
            <a:lvl8pPr lvl="7" algn="ctr" rtl="0">
              <a:lnSpc>
                <a:spcPct val="100000"/>
              </a:lnSpc>
              <a:spcBef>
                <a:spcPts val="0"/>
              </a:spcBef>
              <a:spcAft>
                <a:spcPts val="0"/>
              </a:spcAft>
              <a:buSzPts val="3600"/>
              <a:buChar char="●"/>
              <a:defRPr sz="3600"/>
            </a:lvl8pPr>
            <a:lvl9pPr lvl="8" algn="ctr" rtl="0">
              <a:lnSpc>
                <a:spcPct val="100000"/>
              </a:lnSpc>
              <a:spcBef>
                <a:spcPts val="0"/>
              </a:spcBef>
              <a:spcAft>
                <a:spcPts val="0"/>
              </a:spcAft>
              <a:buSzPts val="3600"/>
              <a:buChar char="◆"/>
              <a:defRPr sz="3600"/>
            </a:lvl9pPr>
          </a:lstStyle>
          <a:p>
            <a:endParaRPr/>
          </a:p>
        </p:txBody>
      </p:sp>
      <p:pic>
        <p:nvPicPr>
          <p:cNvPr id="77" name="Google Shape;77;p13"/>
          <p:cNvPicPr preferRelativeResize="0"/>
          <p:nvPr/>
        </p:nvPicPr>
        <p:blipFill rotWithShape="1">
          <a:blip r:embed="rId2">
            <a:alphaModFix/>
          </a:blip>
          <a:srcRect/>
          <a:stretch/>
        </p:blipFill>
        <p:spPr>
          <a:xfrm>
            <a:off x="8444488" y="4497592"/>
            <a:ext cx="484632" cy="4846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White">
  <p:cSld name="SECTION_HEADER_2">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457200" y="2150850"/>
            <a:ext cx="8375100" cy="841800"/>
          </a:xfrm>
          <a:prstGeom prst="rect">
            <a:avLst/>
          </a:prstGeom>
          <a:noFill/>
          <a:ln>
            <a:noFill/>
          </a:ln>
        </p:spPr>
        <p:txBody>
          <a:bodyPr spcFirstLastPara="1" wrap="square" lIns="0" tIns="91425" rIns="91425" bIns="91425" anchor="ctr" anchorCtr="0">
            <a:normAutofit/>
          </a:bodyPr>
          <a:lstStyle>
            <a:lvl1pPr lvl="0" algn="l" rtl="0">
              <a:lnSpc>
                <a:spcPct val="100000"/>
              </a:lnSpc>
              <a:spcBef>
                <a:spcPts val="0"/>
              </a:spcBef>
              <a:spcAft>
                <a:spcPts val="0"/>
              </a:spcAft>
              <a:buSzPts val="4500"/>
              <a:buNone/>
              <a:defRPr sz="45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80" name="Google Shape;80;p14"/>
          <p:cNvSpPr txBox="1">
            <a:spLocks noGrp="1"/>
          </p:cNvSpPr>
          <p:nvPr>
            <p:ph type="sldNum" idx="12"/>
          </p:nvPr>
        </p:nvSpPr>
        <p:spPr>
          <a:xfrm>
            <a:off x="8568307" y="48069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rotWithShape="1">
          <a:blip r:embed="rId2">
            <a:alphaModFix/>
          </a:blip>
          <a:srcRect/>
          <a:stretch/>
        </p:blipFill>
        <p:spPr>
          <a:xfrm>
            <a:off x="8447812" y="4509352"/>
            <a:ext cx="480328" cy="48027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 White 1">
  <p:cSld name="SECTION_HEADER_3">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457200" y="2150850"/>
            <a:ext cx="8375100" cy="841800"/>
          </a:xfrm>
          <a:prstGeom prst="rect">
            <a:avLst/>
          </a:prstGeom>
          <a:noFill/>
          <a:ln>
            <a:noFill/>
          </a:ln>
        </p:spPr>
        <p:txBody>
          <a:bodyPr spcFirstLastPara="1" wrap="square" lIns="0" tIns="91425" rIns="91425" bIns="91425" anchor="ctr" anchorCtr="0">
            <a:normAutofit/>
          </a:bodyPr>
          <a:lstStyle>
            <a:lvl1pPr lvl="0" algn="l" rtl="0">
              <a:lnSpc>
                <a:spcPct val="100000"/>
              </a:lnSpc>
              <a:spcBef>
                <a:spcPts val="0"/>
              </a:spcBef>
              <a:spcAft>
                <a:spcPts val="0"/>
              </a:spcAft>
              <a:buSzPts val="4500"/>
              <a:buNone/>
              <a:defRPr sz="45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84" name="Google Shape;84;p15"/>
          <p:cNvSpPr txBox="1">
            <a:spLocks noGrp="1"/>
          </p:cNvSpPr>
          <p:nvPr>
            <p:ph type="sldNum" idx="12"/>
          </p:nvPr>
        </p:nvSpPr>
        <p:spPr>
          <a:xfrm>
            <a:off x="8568307" y="48069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15"/>
          <p:cNvPicPr preferRelativeResize="0"/>
          <p:nvPr/>
        </p:nvPicPr>
        <p:blipFill rotWithShape="1">
          <a:blip r:embed="rId2">
            <a:alphaModFix/>
          </a:blip>
          <a:srcRect/>
          <a:stretch/>
        </p:blipFill>
        <p:spPr>
          <a:xfrm>
            <a:off x="8447812" y="4509352"/>
            <a:ext cx="480328" cy="4802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Light">
  <p:cSld name="SECTION_HEADER_1_1">
    <p:bg>
      <p:bgPr>
        <a:solidFill>
          <a:schemeClr val="accent1"/>
        </a:solid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57200" y="2150850"/>
            <a:ext cx="8229600" cy="841800"/>
          </a:xfrm>
          <a:prstGeom prst="rect">
            <a:avLst/>
          </a:prstGeom>
        </p:spPr>
        <p:txBody>
          <a:bodyPr spcFirstLastPara="1" wrap="square" lIns="0" tIns="91425" rIns="91425" bIns="91425" anchor="ctr" anchorCtr="0">
            <a:normAutofit/>
          </a:bodyPr>
          <a:lstStyle>
            <a:lvl1pPr lvl="0" rtl="0">
              <a:spcBef>
                <a:spcPts val="0"/>
              </a:spcBef>
              <a:spcAft>
                <a:spcPts val="0"/>
              </a:spcAft>
              <a:buSzPts val="45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88" name="Google Shape;88;p16"/>
          <p:cNvPicPr preferRelativeResize="0"/>
          <p:nvPr/>
        </p:nvPicPr>
        <p:blipFill>
          <a:blip r:embed="rId2">
            <a:alphaModFix/>
          </a:blip>
          <a:stretch>
            <a:fillRect/>
          </a:stretch>
        </p:blipFill>
        <p:spPr>
          <a:xfrm>
            <a:off x="8444497" y="4497595"/>
            <a:ext cx="484632" cy="48463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 Dark">
  <p:cSld name="TITLE_1">
    <p:spTree>
      <p:nvGrpSpPr>
        <p:cNvPr id="1" name="Shape 105"/>
        <p:cNvGrpSpPr/>
        <p:nvPr/>
      </p:nvGrpSpPr>
      <p:grpSpPr>
        <a:xfrm>
          <a:off x="0" y="0"/>
          <a:ext cx="0" cy="0"/>
          <a:chOff x="0" y="0"/>
          <a:chExt cx="0" cy="0"/>
        </a:xfrm>
      </p:grpSpPr>
      <p:sp>
        <p:nvSpPr>
          <p:cNvPr id="106" name="Google Shape;106;p18"/>
          <p:cNvSpPr txBox="1">
            <a:spLocks noGrp="1"/>
          </p:cNvSpPr>
          <p:nvPr>
            <p:ph type="ctrTitle"/>
          </p:nvPr>
        </p:nvSpPr>
        <p:spPr>
          <a:xfrm>
            <a:off x="457200" y="744575"/>
            <a:ext cx="8375100" cy="2052600"/>
          </a:xfrm>
          <a:prstGeom prst="rect">
            <a:avLst/>
          </a:prstGeom>
          <a:noFill/>
          <a:ln>
            <a:noFill/>
          </a:ln>
        </p:spPr>
        <p:txBody>
          <a:bodyPr spcFirstLastPara="1" wrap="square" lIns="0" tIns="91425" rIns="91425" bIns="91425" anchor="b" anchorCtr="0">
            <a:normAutofit/>
          </a:bodyPr>
          <a:lstStyle>
            <a:lvl1pPr lvl="0" algn="l" rtl="0">
              <a:lnSpc>
                <a:spcPct val="90000"/>
              </a:lnSpc>
              <a:spcBef>
                <a:spcPts val="0"/>
              </a:spcBef>
              <a:spcAft>
                <a:spcPts val="0"/>
              </a:spcAft>
              <a:buClr>
                <a:schemeClr val="lt1"/>
              </a:buClr>
              <a:buSzPts val="4500"/>
              <a:buFont typeface="Inter"/>
              <a:buNone/>
              <a:defRPr sz="4500" b="1">
                <a:solidFill>
                  <a:schemeClr val="lt1"/>
                </a:solidFill>
                <a:latin typeface="Inter"/>
                <a:ea typeface="Inter"/>
                <a:cs typeface="Inter"/>
                <a:sym typeface="Inter"/>
              </a:defRPr>
            </a:lvl1pPr>
            <a:lvl2pPr lvl="1"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2pPr>
            <a:lvl3pPr lvl="2"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3pPr>
            <a:lvl4pPr lvl="3"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4pPr>
            <a:lvl5pPr lvl="4"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5pPr>
            <a:lvl6pPr lvl="5"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6pPr>
            <a:lvl7pPr lvl="6"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7pPr>
            <a:lvl8pPr lvl="7"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8pPr>
            <a:lvl9pPr lvl="8"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9pPr>
          </a:lstStyle>
          <a:p>
            <a:endParaRPr/>
          </a:p>
        </p:txBody>
      </p:sp>
      <p:sp>
        <p:nvSpPr>
          <p:cNvPr id="107" name="Google Shape;107;p18"/>
          <p:cNvSpPr txBox="1">
            <a:spLocks noGrp="1"/>
          </p:cNvSpPr>
          <p:nvPr>
            <p:ph type="subTitle" idx="1"/>
          </p:nvPr>
        </p:nvSpPr>
        <p:spPr>
          <a:xfrm>
            <a:off x="457200" y="2797175"/>
            <a:ext cx="8375100" cy="792600"/>
          </a:xfrm>
          <a:prstGeom prst="rect">
            <a:avLst/>
          </a:prstGeom>
          <a:noFill/>
          <a:ln>
            <a:noFill/>
          </a:ln>
        </p:spPr>
        <p:txBody>
          <a:bodyPr spcFirstLastPara="1" wrap="square" lIns="0" tIns="91425" rIns="91425" bIns="91425" anchor="t" anchorCtr="0">
            <a:normAutofit/>
          </a:bodyPr>
          <a:lstStyle>
            <a:lvl1pPr lvl="0" algn="l" rtl="0">
              <a:lnSpc>
                <a:spcPct val="100000"/>
              </a:lnSpc>
              <a:spcBef>
                <a:spcPts val="0"/>
              </a:spcBef>
              <a:spcAft>
                <a:spcPts val="0"/>
              </a:spcAft>
              <a:buClr>
                <a:schemeClr val="accent1"/>
              </a:buClr>
              <a:buSzPts val="2300"/>
              <a:buFont typeface="Faustina"/>
              <a:buNone/>
              <a:defRPr sz="2300">
                <a:solidFill>
                  <a:schemeClr val="accent1"/>
                </a:solidFill>
                <a:latin typeface="Faustina"/>
                <a:ea typeface="Faustina"/>
                <a:cs typeface="Faustina"/>
                <a:sym typeface="Faustina"/>
              </a:defRPr>
            </a:lvl1pPr>
            <a:lvl2pPr lvl="1" algn="l" rtl="0">
              <a:lnSpc>
                <a:spcPct val="100000"/>
              </a:lnSpc>
              <a:spcBef>
                <a:spcPts val="0"/>
              </a:spcBef>
              <a:spcAft>
                <a:spcPts val="0"/>
              </a:spcAft>
              <a:buClr>
                <a:schemeClr val="accent1"/>
              </a:buClr>
              <a:buSzPts val="2800"/>
              <a:buNone/>
              <a:defRPr sz="2800">
                <a:solidFill>
                  <a:schemeClr val="accent1"/>
                </a:solidFill>
              </a:defRPr>
            </a:lvl2pPr>
            <a:lvl3pPr lvl="2" algn="l" rtl="0">
              <a:lnSpc>
                <a:spcPct val="100000"/>
              </a:lnSpc>
              <a:spcBef>
                <a:spcPts val="0"/>
              </a:spcBef>
              <a:spcAft>
                <a:spcPts val="0"/>
              </a:spcAft>
              <a:buClr>
                <a:schemeClr val="accent1"/>
              </a:buClr>
              <a:buSzPts val="2800"/>
              <a:buNone/>
              <a:defRPr sz="2800">
                <a:solidFill>
                  <a:schemeClr val="accent1"/>
                </a:solidFill>
              </a:defRPr>
            </a:lvl3pPr>
            <a:lvl4pPr lvl="3" algn="l" rtl="0">
              <a:lnSpc>
                <a:spcPct val="100000"/>
              </a:lnSpc>
              <a:spcBef>
                <a:spcPts val="0"/>
              </a:spcBef>
              <a:spcAft>
                <a:spcPts val="0"/>
              </a:spcAft>
              <a:buClr>
                <a:schemeClr val="accent1"/>
              </a:buClr>
              <a:buSzPts val="2800"/>
              <a:buNone/>
              <a:defRPr sz="2800">
                <a:solidFill>
                  <a:schemeClr val="accent1"/>
                </a:solidFill>
              </a:defRPr>
            </a:lvl4pPr>
            <a:lvl5pPr lvl="4" algn="l" rtl="0">
              <a:lnSpc>
                <a:spcPct val="100000"/>
              </a:lnSpc>
              <a:spcBef>
                <a:spcPts val="0"/>
              </a:spcBef>
              <a:spcAft>
                <a:spcPts val="0"/>
              </a:spcAft>
              <a:buClr>
                <a:schemeClr val="accent1"/>
              </a:buClr>
              <a:buSzPts val="2800"/>
              <a:buNone/>
              <a:defRPr sz="2800">
                <a:solidFill>
                  <a:schemeClr val="accent1"/>
                </a:solidFill>
              </a:defRPr>
            </a:lvl5pPr>
            <a:lvl6pPr lvl="5" algn="l" rtl="0">
              <a:lnSpc>
                <a:spcPct val="100000"/>
              </a:lnSpc>
              <a:spcBef>
                <a:spcPts val="0"/>
              </a:spcBef>
              <a:spcAft>
                <a:spcPts val="0"/>
              </a:spcAft>
              <a:buClr>
                <a:schemeClr val="accent1"/>
              </a:buClr>
              <a:buSzPts val="2800"/>
              <a:buNone/>
              <a:defRPr sz="2800">
                <a:solidFill>
                  <a:schemeClr val="accent1"/>
                </a:solidFill>
              </a:defRPr>
            </a:lvl6pPr>
            <a:lvl7pPr lvl="6" algn="l" rtl="0">
              <a:lnSpc>
                <a:spcPct val="100000"/>
              </a:lnSpc>
              <a:spcBef>
                <a:spcPts val="0"/>
              </a:spcBef>
              <a:spcAft>
                <a:spcPts val="0"/>
              </a:spcAft>
              <a:buClr>
                <a:schemeClr val="accent1"/>
              </a:buClr>
              <a:buSzPts val="2800"/>
              <a:buNone/>
              <a:defRPr sz="2800">
                <a:solidFill>
                  <a:schemeClr val="accent1"/>
                </a:solidFill>
              </a:defRPr>
            </a:lvl7pPr>
            <a:lvl8pPr lvl="7" algn="l" rtl="0">
              <a:lnSpc>
                <a:spcPct val="100000"/>
              </a:lnSpc>
              <a:spcBef>
                <a:spcPts val="0"/>
              </a:spcBef>
              <a:spcAft>
                <a:spcPts val="0"/>
              </a:spcAft>
              <a:buClr>
                <a:schemeClr val="accent1"/>
              </a:buClr>
              <a:buSzPts val="2800"/>
              <a:buNone/>
              <a:defRPr sz="2800">
                <a:solidFill>
                  <a:schemeClr val="accent1"/>
                </a:solidFill>
              </a:defRPr>
            </a:lvl8pPr>
            <a:lvl9pPr lvl="8" algn="l" rtl="0">
              <a:lnSpc>
                <a:spcPct val="100000"/>
              </a:lnSpc>
              <a:spcBef>
                <a:spcPts val="0"/>
              </a:spcBef>
              <a:spcAft>
                <a:spcPts val="0"/>
              </a:spcAft>
              <a:buClr>
                <a:schemeClr val="accent1"/>
              </a:buClr>
              <a:buSzPts val="2800"/>
              <a:buNone/>
              <a:defRPr sz="2800">
                <a:solidFill>
                  <a:schemeClr val="accent1"/>
                </a:solidFill>
              </a:defRPr>
            </a:lvl9pPr>
          </a:lstStyle>
          <a:p>
            <a:endParaRPr/>
          </a:p>
        </p:txBody>
      </p:sp>
      <p:pic>
        <p:nvPicPr>
          <p:cNvPr id="108" name="Google Shape;108;p18"/>
          <p:cNvPicPr preferRelativeResize="0"/>
          <p:nvPr/>
        </p:nvPicPr>
        <p:blipFill rotWithShape="1">
          <a:blip r:embed="rId2">
            <a:alphaModFix/>
          </a:blip>
          <a:srcRect/>
          <a:stretch/>
        </p:blipFill>
        <p:spPr>
          <a:xfrm>
            <a:off x="457200" y="4265130"/>
            <a:ext cx="1481328" cy="39810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 Dark">
  <p:cSld name="SECTION_HEADER_1">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290750" y="1048675"/>
            <a:ext cx="8229600" cy="3895200"/>
          </a:xfrm>
          <a:prstGeom prst="rect">
            <a:avLst/>
          </a:prstGeom>
          <a:noFill/>
          <a:ln>
            <a:noFill/>
          </a:ln>
        </p:spPr>
        <p:txBody>
          <a:bodyPr spcFirstLastPara="1" wrap="square" lIns="0" tIns="91425" rIns="91425" bIns="91425" anchor="ctr" anchorCtr="0">
            <a:normAutofit/>
          </a:bodyPr>
          <a:lstStyle>
            <a:lvl1pPr lvl="0" algn="l" rtl="0">
              <a:lnSpc>
                <a:spcPct val="115000"/>
              </a:lnSpc>
              <a:spcBef>
                <a:spcPts val="0"/>
              </a:spcBef>
              <a:spcAft>
                <a:spcPts val="0"/>
              </a:spcAft>
              <a:buClr>
                <a:schemeClr val="lt1"/>
              </a:buClr>
              <a:buSzPts val="4500"/>
              <a:buChar char="❖"/>
              <a:defRPr sz="4500" b="0">
                <a:solidFill>
                  <a:schemeClr val="lt1"/>
                </a:solidFill>
              </a:defRPr>
            </a:lvl1pPr>
            <a:lvl2pPr lvl="1" algn="ctr" rtl="0">
              <a:lnSpc>
                <a:spcPct val="100000"/>
              </a:lnSpc>
              <a:spcBef>
                <a:spcPts val="0"/>
              </a:spcBef>
              <a:spcAft>
                <a:spcPts val="0"/>
              </a:spcAft>
              <a:buSzPts val="3600"/>
              <a:buChar char="➢"/>
              <a:defRPr sz="3600"/>
            </a:lvl2pPr>
            <a:lvl3pPr lvl="2" algn="ctr" rtl="0">
              <a:lnSpc>
                <a:spcPct val="100000"/>
              </a:lnSpc>
              <a:spcBef>
                <a:spcPts val="0"/>
              </a:spcBef>
              <a:spcAft>
                <a:spcPts val="0"/>
              </a:spcAft>
              <a:buSzPts val="3600"/>
              <a:buChar char="■"/>
              <a:defRPr sz="3600"/>
            </a:lvl3pPr>
            <a:lvl4pPr lvl="3" algn="ctr" rtl="0">
              <a:lnSpc>
                <a:spcPct val="100000"/>
              </a:lnSpc>
              <a:spcBef>
                <a:spcPts val="0"/>
              </a:spcBef>
              <a:spcAft>
                <a:spcPts val="0"/>
              </a:spcAft>
              <a:buSzPts val="3600"/>
              <a:buChar char="●"/>
              <a:defRPr sz="3600"/>
            </a:lvl4pPr>
            <a:lvl5pPr lvl="4" algn="ctr" rtl="0">
              <a:lnSpc>
                <a:spcPct val="100000"/>
              </a:lnSpc>
              <a:spcBef>
                <a:spcPts val="0"/>
              </a:spcBef>
              <a:spcAft>
                <a:spcPts val="0"/>
              </a:spcAft>
              <a:buSzPts val="3600"/>
              <a:buChar char="◆"/>
              <a:defRPr sz="3600"/>
            </a:lvl5pPr>
            <a:lvl6pPr lvl="5" algn="ctr" rtl="0">
              <a:lnSpc>
                <a:spcPct val="100000"/>
              </a:lnSpc>
              <a:spcBef>
                <a:spcPts val="0"/>
              </a:spcBef>
              <a:spcAft>
                <a:spcPts val="0"/>
              </a:spcAft>
              <a:buSzPts val="3600"/>
              <a:buChar char="➢"/>
              <a:defRPr sz="3600"/>
            </a:lvl6pPr>
            <a:lvl7pPr lvl="6" algn="ctr" rtl="0">
              <a:lnSpc>
                <a:spcPct val="100000"/>
              </a:lnSpc>
              <a:spcBef>
                <a:spcPts val="0"/>
              </a:spcBef>
              <a:spcAft>
                <a:spcPts val="0"/>
              </a:spcAft>
              <a:buSzPts val="3600"/>
              <a:buChar char="■"/>
              <a:defRPr sz="3600"/>
            </a:lvl7pPr>
            <a:lvl8pPr lvl="7" algn="ctr" rtl="0">
              <a:lnSpc>
                <a:spcPct val="100000"/>
              </a:lnSpc>
              <a:spcBef>
                <a:spcPts val="0"/>
              </a:spcBef>
              <a:spcAft>
                <a:spcPts val="0"/>
              </a:spcAft>
              <a:buSzPts val="3600"/>
              <a:buChar char="●"/>
              <a:defRPr sz="3600"/>
            </a:lvl8pPr>
            <a:lvl9pPr lvl="8" algn="ctr" rtl="0">
              <a:lnSpc>
                <a:spcPct val="100000"/>
              </a:lnSpc>
              <a:spcBef>
                <a:spcPts val="0"/>
              </a:spcBef>
              <a:spcAft>
                <a:spcPts val="0"/>
              </a:spcAft>
              <a:buSzPts val="3600"/>
              <a:buChar char="◆"/>
              <a:defRPr sz="3600"/>
            </a:lvl9pPr>
          </a:lstStyle>
          <a:p>
            <a:endParaRPr/>
          </a:p>
        </p:txBody>
      </p:sp>
      <p:pic>
        <p:nvPicPr>
          <p:cNvPr id="111" name="Google Shape;111;p19"/>
          <p:cNvPicPr preferRelativeResize="0"/>
          <p:nvPr/>
        </p:nvPicPr>
        <p:blipFill rotWithShape="1">
          <a:blip r:embed="rId2">
            <a:alphaModFix/>
          </a:blip>
          <a:srcRect/>
          <a:stretch/>
        </p:blipFill>
        <p:spPr>
          <a:xfrm>
            <a:off x="8444488" y="4497592"/>
            <a:ext cx="484632" cy="48463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457200" y="445025"/>
            <a:ext cx="6158700" cy="572700"/>
          </a:xfrm>
          <a:prstGeom prst="rect">
            <a:avLst/>
          </a:prstGeom>
          <a:noFill/>
          <a:ln>
            <a:noFill/>
          </a:ln>
        </p:spPr>
        <p:txBody>
          <a:bodyPr spcFirstLastPara="1" wrap="square" lIns="0"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4" name="Google Shape;114;p20"/>
          <p:cNvSpPr txBox="1">
            <a:spLocks noGrp="1"/>
          </p:cNvSpPr>
          <p:nvPr>
            <p:ph type="body" idx="1"/>
          </p:nvPr>
        </p:nvSpPr>
        <p:spPr>
          <a:xfrm>
            <a:off x="457200" y="1152475"/>
            <a:ext cx="6158700" cy="3416400"/>
          </a:xfrm>
          <a:prstGeom prst="rect">
            <a:avLst/>
          </a:prstGeom>
          <a:noFill/>
          <a:ln>
            <a:noFill/>
          </a:ln>
        </p:spPr>
        <p:txBody>
          <a:bodyPr spcFirstLastPara="1" wrap="square" lIns="0" tIns="91425" rIns="91425" bIns="91425" anchor="t" anchorCtr="0">
            <a:normAutofit/>
          </a:bodyPr>
          <a:lstStyle>
            <a:lvl1pPr marL="457200" lvl="0" indent="-330200" algn="l" rtl="0">
              <a:lnSpc>
                <a:spcPct val="115000"/>
              </a:lnSpc>
              <a:spcBef>
                <a:spcPts val="0"/>
              </a:spcBef>
              <a:spcAft>
                <a:spcPts val="0"/>
              </a:spcAft>
              <a:buSzPts val="1600"/>
              <a:buChar char="●"/>
              <a:defRPr sz="16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15" name="Google Shape;115;p20"/>
          <p:cNvSpPr txBox="1">
            <a:spLocks noGrp="1"/>
          </p:cNvSpPr>
          <p:nvPr>
            <p:ph type="sldNum" idx="12"/>
          </p:nvPr>
        </p:nvSpPr>
        <p:spPr>
          <a:xfrm>
            <a:off x="8568307" y="48069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6" name="Google Shape;116;p20"/>
          <p:cNvPicPr preferRelativeResize="0"/>
          <p:nvPr/>
        </p:nvPicPr>
        <p:blipFill rotWithShape="1">
          <a:blip r:embed="rId2">
            <a:alphaModFix/>
          </a:blip>
          <a:srcRect/>
          <a:stretch/>
        </p:blipFill>
        <p:spPr>
          <a:xfrm>
            <a:off x="8447812" y="4509352"/>
            <a:ext cx="480328" cy="4802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 White" type="secHead">
  <p:cSld name="SECTION_HEADER">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457200" y="2150850"/>
            <a:ext cx="8375100" cy="841800"/>
          </a:xfrm>
          <a:prstGeom prst="rect">
            <a:avLst/>
          </a:prstGeom>
          <a:noFill/>
          <a:ln>
            <a:noFill/>
          </a:ln>
        </p:spPr>
        <p:txBody>
          <a:bodyPr spcFirstLastPara="1" wrap="square" lIns="0" tIns="91425" rIns="91425" bIns="91425" anchor="ctr" anchorCtr="0">
            <a:normAutofit/>
          </a:bodyPr>
          <a:lstStyle>
            <a:lvl1pPr lvl="0" algn="l" rtl="0">
              <a:lnSpc>
                <a:spcPct val="100000"/>
              </a:lnSpc>
              <a:spcBef>
                <a:spcPts val="0"/>
              </a:spcBef>
              <a:spcAft>
                <a:spcPts val="0"/>
              </a:spcAft>
              <a:buSzPts val="4500"/>
              <a:buNone/>
              <a:defRPr sz="45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19" name="Google Shape;119;p21"/>
          <p:cNvSpPr txBox="1">
            <a:spLocks noGrp="1"/>
          </p:cNvSpPr>
          <p:nvPr>
            <p:ph type="sldNum" idx="12"/>
          </p:nvPr>
        </p:nvSpPr>
        <p:spPr>
          <a:xfrm>
            <a:off x="8568307" y="48069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21"/>
          <p:cNvPicPr preferRelativeResize="0"/>
          <p:nvPr/>
        </p:nvPicPr>
        <p:blipFill rotWithShape="1">
          <a:blip r:embed="rId2">
            <a:alphaModFix/>
          </a:blip>
          <a:srcRect/>
          <a:stretch/>
        </p:blipFill>
        <p:spPr>
          <a:xfrm>
            <a:off x="8447812" y="4509352"/>
            <a:ext cx="480328" cy="4802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p:cSld name="TITLE_2">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457200" y="457200"/>
            <a:ext cx="3803400" cy="2052600"/>
          </a:xfrm>
          <a:prstGeom prst="rect">
            <a:avLst/>
          </a:prstGeom>
        </p:spPr>
        <p:txBody>
          <a:bodyPr spcFirstLastPara="1" wrap="square" lIns="0" tIns="0" rIns="0" bIns="0" anchor="t" anchorCtr="0">
            <a:normAutofit/>
          </a:bodyPr>
          <a:lstStyle>
            <a:lvl1pPr lvl="0" rtl="0">
              <a:lnSpc>
                <a:spcPct val="80000"/>
              </a:lnSpc>
              <a:spcBef>
                <a:spcPts val="0"/>
              </a:spcBef>
              <a:spcAft>
                <a:spcPts val="0"/>
              </a:spcAft>
              <a:buClr>
                <a:srgbClr val="19234A"/>
              </a:buClr>
              <a:buSzPts val="5200"/>
              <a:buFont typeface="Helvetica Neue"/>
              <a:buNone/>
              <a:defRPr sz="5200" b="1">
                <a:solidFill>
                  <a:srgbClr val="19234A"/>
                </a:solidFill>
                <a:latin typeface="Helvetica Neue"/>
                <a:ea typeface="Helvetica Neue"/>
                <a:cs typeface="Helvetica Neue"/>
                <a:sym typeface="Helvetica Neue"/>
              </a:defRPr>
            </a:lvl1pPr>
            <a:lvl2pPr lvl="1" rtl="0">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2pPr>
            <a:lvl3pPr lvl="2" rtl="0">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3pPr>
            <a:lvl4pPr lvl="3" rtl="0">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4pPr>
            <a:lvl5pPr lvl="4" rtl="0">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5pPr>
            <a:lvl6pPr lvl="5" rtl="0">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6pPr>
            <a:lvl7pPr lvl="6" rtl="0">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7pPr>
            <a:lvl8pPr lvl="7" rtl="0">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8pPr>
            <a:lvl9pPr lvl="8" rtl="0">
              <a:lnSpc>
                <a:spcPct val="80000"/>
              </a:lnSpc>
              <a:spcBef>
                <a:spcPts val="0"/>
              </a:spcBef>
              <a:spcAft>
                <a:spcPts val="0"/>
              </a:spcAft>
              <a:buSzPts val="5200"/>
              <a:buFont typeface="Helvetica Neue"/>
              <a:buNone/>
              <a:defRPr sz="5200" b="1">
                <a:latin typeface="Helvetica Neue"/>
                <a:ea typeface="Helvetica Neue"/>
                <a:cs typeface="Helvetica Neue"/>
                <a:sym typeface="Helvetica Neue"/>
              </a:defRPr>
            </a:lvl9pPr>
          </a:lstStyle>
          <a:p>
            <a:endParaRPr/>
          </a:p>
        </p:txBody>
      </p:sp>
      <p:sp>
        <p:nvSpPr>
          <p:cNvPr id="17" name="Google Shape;17;p3"/>
          <p:cNvSpPr txBox="1">
            <a:spLocks noGrp="1"/>
          </p:cNvSpPr>
          <p:nvPr>
            <p:ph type="subTitle" idx="1"/>
          </p:nvPr>
        </p:nvSpPr>
        <p:spPr>
          <a:xfrm>
            <a:off x="457200" y="2571750"/>
            <a:ext cx="3039300" cy="792600"/>
          </a:xfrm>
          <a:prstGeom prst="rect">
            <a:avLst/>
          </a:prstGeom>
        </p:spPr>
        <p:txBody>
          <a:bodyPr spcFirstLastPara="1" wrap="square" lIns="0" tIns="0" rIns="0" bIns="0" anchor="ctr" anchorCtr="0">
            <a:normAutofit/>
          </a:bodyPr>
          <a:lstStyle>
            <a:lvl1pPr lvl="0" rtl="0">
              <a:lnSpc>
                <a:spcPct val="100000"/>
              </a:lnSpc>
              <a:spcBef>
                <a:spcPts val="0"/>
              </a:spcBef>
              <a:spcAft>
                <a:spcPts val="0"/>
              </a:spcAft>
              <a:buSzPts val="1800"/>
              <a:buFont typeface="Faustina"/>
              <a:buNone/>
              <a:defRPr>
                <a:latin typeface="Faustina"/>
                <a:ea typeface="Faustina"/>
                <a:cs typeface="Faustina"/>
                <a:sym typeface="Faustina"/>
              </a:defRPr>
            </a:lvl1pPr>
            <a:lvl2pPr lvl="1" algn="ctr" rtl="0">
              <a:lnSpc>
                <a:spcPct val="100000"/>
              </a:lnSpc>
              <a:spcBef>
                <a:spcPts val="0"/>
              </a:spcBef>
              <a:spcAft>
                <a:spcPts val="0"/>
              </a:spcAft>
              <a:buSzPts val="1800"/>
              <a:buFont typeface="Faustina"/>
              <a:buNone/>
              <a:defRPr sz="1800">
                <a:latin typeface="Faustina"/>
                <a:ea typeface="Faustina"/>
                <a:cs typeface="Faustina"/>
                <a:sym typeface="Faustina"/>
              </a:defRPr>
            </a:lvl2pPr>
            <a:lvl3pPr lvl="2" algn="ctr" rtl="0">
              <a:lnSpc>
                <a:spcPct val="100000"/>
              </a:lnSpc>
              <a:spcBef>
                <a:spcPts val="0"/>
              </a:spcBef>
              <a:spcAft>
                <a:spcPts val="0"/>
              </a:spcAft>
              <a:buSzPts val="1800"/>
              <a:buFont typeface="Faustina"/>
              <a:buNone/>
              <a:defRPr sz="1800">
                <a:latin typeface="Faustina"/>
                <a:ea typeface="Faustina"/>
                <a:cs typeface="Faustina"/>
                <a:sym typeface="Faustina"/>
              </a:defRPr>
            </a:lvl3pPr>
            <a:lvl4pPr lvl="3" algn="ctr" rtl="0">
              <a:lnSpc>
                <a:spcPct val="100000"/>
              </a:lnSpc>
              <a:spcBef>
                <a:spcPts val="0"/>
              </a:spcBef>
              <a:spcAft>
                <a:spcPts val="0"/>
              </a:spcAft>
              <a:buSzPts val="1800"/>
              <a:buFont typeface="Faustina"/>
              <a:buNone/>
              <a:defRPr sz="1800">
                <a:latin typeface="Faustina"/>
                <a:ea typeface="Faustina"/>
                <a:cs typeface="Faustina"/>
                <a:sym typeface="Faustina"/>
              </a:defRPr>
            </a:lvl4pPr>
            <a:lvl5pPr lvl="4" algn="ctr" rtl="0">
              <a:lnSpc>
                <a:spcPct val="100000"/>
              </a:lnSpc>
              <a:spcBef>
                <a:spcPts val="0"/>
              </a:spcBef>
              <a:spcAft>
                <a:spcPts val="0"/>
              </a:spcAft>
              <a:buSzPts val="1800"/>
              <a:buFont typeface="Faustina"/>
              <a:buNone/>
              <a:defRPr sz="1800">
                <a:latin typeface="Faustina"/>
                <a:ea typeface="Faustina"/>
                <a:cs typeface="Faustina"/>
                <a:sym typeface="Faustina"/>
              </a:defRPr>
            </a:lvl5pPr>
            <a:lvl6pPr lvl="5" algn="ctr" rtl="0">
              <a:lnSpc>
                <a:spcPct val="100000"/>
              </a:lnSpc>
              <a:spcBef>
                <a:spcPts val="0"/>
              </a:spcBef>
              <a:spcAft>
                <a:spcPts val="0"/>
              </a:spcAft>
              <a:buSzPts val="1800"/>
              <a:buFont typeface="Faustina"/>
              <a:buNone/>
              <a:defRPr sz="1800">
                <a:latin typeface="Faustina"/>
                <a:ea typeface="Faustina"/>
                <a:cs typeface="Faustina"/>
                <a:sym typeface="Faustina"/>
              </a:defRPr>
            </a:lvl6pPr>
            <a:lvl7pPr lvl="6" algn="ctr" rtl="0">
              <a:lnSpc>
                <a:spcPct val="100000"/>
              </a:lnSpc>
              <a:spcBef>
                <a:spcPts val="0"/>
              </a:spcBef>
              <a:spcAft>
                <a:spcPts val="0"/>
              </a:spcAft>
              <a:buSzPts val="1800"/>
              <a:buFont typeface="Faustina"/>
              <a:buNone/>
              <a:defRPr sz="1800">
                <a:latin typeface="Faustina"/>
                <a:ea typeface="Faustina"/>
                <a:cs typeface="Faustina"/>
                <a:sym typeface="Faustina"/>
              </a:defRPr>
            </a:lvl7pPr>
            <a:lvl8pPr lvl="7" algn="ctr" rtl="0">
              <a:lnSpc>
                <a:spcPct val="100000"/>
              </a:lnSpc>
              <a:spcBef>
                <a:spcPts val="0"/>
              </a:spcBef>
              <a:spcAft>
                <a:spcPts val="0"/>
              </a:spcAft>
              <a:buSzPts val="1800"/>
              <a:buFont typeface="Faustina"/>
              <a:buNone/>
              <a:defRPr sz="1800">
                <a:latin typeface="Faustina"/>
                <a:ea typeface="Faustina"/>
                <a:cs typeface="Faustina"/>
                <a:sym typeface="Faustina"/>
              </a:defRPr>
            </a:lvl8pPr>
            <a:lvl9pPr lvl="8" algn="ctr" rtl="0">
              <a:lnSpc>
                <a:spcPct val="100000"/>
              </a:lnSpc>
              <a:spcBef>
                <a:spcPts val="0"/>
              </a:spcBef>
              <a:spcAft>
                <a:spcPts val="0"/>
              </a:spcAft>
              <a:buSzPts val="1800"/>
              <a:buFont typeface="Faustina"/>
              <a:buNone/>
              <a:defRPr sz="1800">
                <a:latin typeface="Faustina"/>
                <a:ea typeface="Faustina"/>
                <a:cs typeface="Faustina"/>
                <a:sym typeface="Faustina"/>
              </a:defRPr>
            </a:lvl9pPr>
          </a:lstStyle>
          <a:p>
            <a:endParaRPr/>
          </a:p>
        </p:txBody>
      </p:sp>
      <p:pic>
        <p:nvPicPr>
          <p:cNvPr id="18" name="Google Shape;18;p3"/>
          <p:cNvPicPr preferRelativeResize="0"/>
          <p:nvPr/>
        </p:nvPicPr>
        <p:blipFill>
          <a:blip r:embed="rId2">
            <a:alphaModFix/>
          </a:blip>
          <a:stretch>
            <a:fillRect/>
          </a:stretch>
        </p:blipFill>
        <p:spPr>
          <a:xfrm>
            <a:off x="457200" y="4344925"/>
            <a:ext cx="1280160" cy="3413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Image Background">
  <p:cSld name="BLANK_1">
    <p:spTree>
      <p:nvGrpSpPr>
        <p:cNvPr id="1" name="Shape 121"/>
        <p:cNvGrpSpPr/>
        <p:nvPr/>
      </p:nvGrpSpPr>
      <p:grpSpPr>
        <a:xfrm>
          <a:off x="0" y="0"/>
          <a:ext cx="0" cy="0"/>
          <a:chOff x="0" y="0"/>
          <a:chExt cx="0" cy="0"/>
        </a:xfrm>
      </p:grpSpPr>
      <p:pic>
        <p:nvPicPr>
          <p:cNvPr id="122" name="Google Shape;122;p22"/>
          <p:cNvPicPr preferRelativeResize="0"/>
          <p:nvPr/>
        </p:nvPicPr>
        <p:blipFill rotWithShape="1">
          <a:blip r:embed="rId2">
            <a:alphaModFix/>
          </a:blip>
          <a:srcRect/>
          <a:stretch/>
        </p:blipFill>
        <p:spPr>
          <a:xfrm>
            <a:off x="8444484" y="4507170"/>
            <a:ext cx="484632" cy="4846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Light">
  <p:cSld name="SECTION_HEADER_1_1">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457200" y="2150850"/>
            <a:ext cx="8229600" cy="841800"/>
          </a:xfrm>
          <a:prstGeom prst="rect">
            <a:avLst/>
          </a:prstGeom>
          <a:noFill/>
          <a:ln>
            <a:noFill/>
          </a:ln>
        </p:spPr>
        <p:txBody>
          <a:bodyPr spcFirstLastPara="1" wrap="square" lIns="0" tIns="91425" rIns="91425" bIns="91425" anchor="ctr" anchorCtr="0">
            <a:normAutofit/>
          </a:bodyPr>
          <a:lstStyle>
            <a:lvl1pPr lvl="0" algn="l" rtl="0">
              <a:lnSpc>
                <a:spcPct val="100000"/>
              </a:lnSpc>
              <a:spcBef>
                <a:spcPts val="0"/>
              </a:spcBef>
              <a:spcAft>
                <a:spcPts val="0"/>
              </a:spcAft>
              <a:buSzPts val="4500"/>
              <a:buNone/>
              <a:defRPr sz="45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pic>
        <p:nvPicPr>
          <p:cNvPr id="125" name="Google Shape;125;p23"/>
          <p:cNvPicPr preferRelativeResize="0"/>
          <p:nvPr/>
        </p:nvPicPr>
        <p:blipFill rotWithShape="1">
          <a:blip r:embed="rId2">
            <a:alphaModFix/>
          </a:blip>
          <a:srcRect/>
          <a:stretch/>
        </p:blipFill>
        <p:spPr>
          <a:xfrm>
            <a:off x="8444497" y="4497595"/>
            <a:ext cx="484632" cy="4846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 White" type="title">
  <p:cSld name="TITLE">
    <p:spTree>
      <p:nvGrpSpPr>
        <p:cNvPr id="1" name="Shape 126"/>
        <p:cNvGrpSpPr/>
        <p:nvPr/>
      </p:nvGrpSpPr>
      <p:grpSpPr>
        <a:xfrm>
          <a:off x="0" y="0"/>
          <a:ext cx="0" cy="0"/>
          <a:chOff x="0" y="0"/>
          <a:chExt cx="0" cy="0"/>
        </a:xfrm>
      </p:grpSpPr>
      <p:sp>
        <p:nvSpPr>
          <p:cNvPr id="127" name="Google Shape;127;p24"/>
          <p:cNvSpPr txBox="1">
            <a:spLocks noGrp="1"/>
          </p:cNvSpPr>
          <p:nvPr>
            <p:ph type="ctrTitle"/>
          </p:nvPr>
        </p:nvSpPr>
        <p:spPr>
          <a:xfrm>
            <a:off x="457200" y="744575"/>
            <a:ext cx="8229600" cy="2052600"/>
          </a:xfrm>
          <a:prstGeom prst="rect">
            <a:avLst/>
          </a:prstGeom>
          <a:noFill/>
          <a:ln>
            <a:noFill/>
          </a:ln>
        </p:spPr>
        <p:txBody>
          <a:bodyPr spcFirstLastPara="1" wrap="square" lIns="0" tIns="91425" rIns="91425" bIns="91425" anchor="b" anchorCtr="0">
            <a:normAutofit/>
          </a:bodyPr>
          <a:lstStyle>
            <a:lvl1pPr lvl="0" algn="l" rtl="0">
              <a:lnSpc>
                <a:spcPct val="90000"/>
              </a:lnSpc>
              <a:spcBef>
                <a:spcPts val="0"/>
              </a:spcBef>
              <a:spcAft>
                <a:spcPts val="0"/>
              </a:spcAft>
              <a:buSzPts val="4500"/>
              <a:buFont typeface="Inter"/>
              <a:buNone/>
              <a:defRPr sz="4500" b="1">
                <a:latin typeface="Inter"/>
                <a:ea typeface="Inter"/>
                <a:cs typeface="Inter"/>
                <a:sym typeface="Inter"/>
              </a:defRPr>
            </a:lvl1pPr>
            <a:lvl2pPr lvl="1"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2pPr>
            <a:lvl3pPr lvl="2"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3pPr>
            <a:lvl4pPr lvl="3"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4pPr>
            <a:lvl5pPr lvl="4"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5pPr>
            <a:lvl6pPr lvl="5"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6pPr>
            <a:lvl7pPr lvl="6"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7pPr>
            <a:lvl8pPr lvl="7"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8pPr>
            <a:lvl9pPr lvl="8" algn="ctr" rtl="0">
              <a:lnSpc>
                <a:spcPct val="90000"/>
              </a:lnSpc>
              <a:spcBef>
                <a:spcPts val="0"/>
              </a:spcBef>
              <a:spcAft>
                <a:spcPts val="0"/>
              </a:spcAft>
              <a:buClr>
                <a:schemeClr val="dk2"/>
              </a:buClr>
              <a:buSzPts val="4500"/>
              <a:buFont typeface="Inter"/>
              <a:buNone/>
              <a:defRPr sz="4500" b="1">
                <a:solidFill>
                  <a:schemeClr val="dk2"/>
                </a:solidFill>
                <a:latin typeface="Inter"/>
                <a:ea typeface="Inter"/>
                <a:cs typeface="Inter"/>
                <a:sym typeface="Inter"/>
              </a:defRPr>
            </a:lvl9pPr>
          </a:lstStyle>
          <a:p>
            <a:endParaRPr/>
          </a:p>
        </p:txBody>
      </p:sp>
      <p:sp>
        <p:nvSpPr>
          <p:cNvPr id="128" name="Google Shape;128;p24"/>
          <p:cNvSpPr txBox="1">
            <a:spLocks noGrp="1"/>
          </p:cNvSpPr>
          <p:nvPr>
            <p:ph type="subTitle" idx="1"/>
          </p:nvPr>
        </p:nvSpPr>
        <p:spPr>
          <a:xfrm>
            <a:off x="457200" y="2797175"/>
            <a:ext cx="8229600" cy="792600"/>
          </a:xfrm>
          <a:prstGeom prst="rect">
            <a:avLst/>
          </a:prstGeom>
          <a:noFill/>
          <a:ln>
            <a:noFill/>
          </a:ln>
        </p:spPr>
        <p:txBody>
          <a:bodyPr spcFirstLastPara="1" wrap="square" lIns="0" tIns="91425" rIns="91425" bIns="91425" anchor="t" anchorCtr="0">
            <a:normAutofit/>
          </a:bodyPr>
          <a:lstStyle>
            <a:lvl1pPr lvl="0" algn="l" rtl="0">
              <a:lnSpc>
                <a:spcPct val="100000"/>
              </a:lnSpc>
              <a:spcBef>
                <a:spcPts val="0"/>
              </a:spcBef>
              <a:spcAft>
                <a:spcPts val="0"/>
              </a:spcAft>
              <a:buClr>
                <a:schemeClr val="lt2"/>
              </a:buClr>
              <a:buSzPts val="2300"/>
              <a:buFont typeface="Faustina"/>
              <a:buNone/>
              <a:defRPr sz="2300">
                <a:solidFill>
                  <a:schemeClr val="lt2"/>
                </a:solidFill>
                <a:latin typeface="Faustina"/>
                <a:ea typeface="Faustina"/>
                <a:cs typeface="Faustina"/>
                <a:sym typeface="Faustina"/>
              </a:defRPr>
            </a:lvl1pPr>
            <a:lvl2pPr lvl="1" algn="l" rtl="0">
              <a:lnSpc>
                <a:spcPct val="100000"/>
              </a:lnSpc>
              <a:spcBef>
                <a:spcPts val="0"/>
              </a:spcBef>
              <a:spcAft>
                <a:spcPts val="0"/>
              </a:spcAft>
              <a:buSzPts val="2800"/>
              <a:buNone/>
              <a:defRPr sz="2800"/>
            </a:lvl2pPr>
            <a:lvl3pPr lvl="2" algn="l" rtl="0">
              <a:lnSpc>
                <a:spcPct val="100000"/>
              </a:lnSpc>
              <a:spcBef>
                <a:spcPts val="0"/>
              </a:spcBef>
              <a:spcAft>
                <a:spcPts val="0"/>
              </a:spcAft>
              <a:buSzPts val="2800"/>
              <a:buNone/>
              <a:defRPr sz="2800"/>
            </a:lvl3pPr>
            <a:lvl4pPr lvl="3" algn="l" rtl="0">
              <a:lnSpc>
                <a:spcPct val="100000"/>
              </a:lnSpc>
              <a:spcBef>
                <a:spcPts val="0"/>
              </a:spcBef>
              <a:spcAft>
                <a:spcPts val="0"/>
              </a:spcAft>
              <a:buSzPts val="2800"/>
              <a:buNone/>
              <a:defRPr sz="2800"/>
            </a:lvl4pPr>
            <a:lvl5pPr lvl="4" algn="l" rtl="0">
              <a:lnSpc>
                <a:spcPct val="100000"/>
              </a:lnSpc>
              <a:spcBef>
                <a:spcPts val="0"/>
              </a:spcBef>
              <a:spcAft>
                <a:spcPts val="0"/>
              </a:spcAft>
              <a:buSzPts val="2800"/>
              <a:buNone/>
              <a:defRPr sz="2800"/>
            </a:lvl5pPr>
            <a:lvl6pPr lvl="5" algn="l" rtl="0">
              <a:lnSpc>
                <a:spcPct val="100000"/>
              </a:lnSpc>
              <a:spcBef>
                <a:spcPts val="0"/>
              </a:spcBef>
              <a:spcAft>
                <a:spcPts val="0"/>
              </a:spcAft>
              <a:buSzPts val="2800"/>
              <a:buNone/>
              <a:defRPr sz="2800"/>
            </a:lvl6pPr>
            <a:lvl7pPr lvl="6" algn="l" rtl="0">
              <a:lnSpc>
                <a:spcPct val="100000"/>
              </a:lnSpc>
              <a:spcBef>
                <a:spcPts val="0"/>
              </a:spcBef>
              <a:spcAft>
                <a:spcPts val="0"/>
              </a:spcAft>
              <a:buSzPts val="2800"/>
              <a:buNone/>
              <a:defRPr sz="2800"/>
            </a:lvl7pPr>
            <a:lvl8pPr lvl="7" algn="l" rtl="0">
              <a:lnSpc>
                <a:spcPct val="100000"/>
              </a:lnSpc>
              <a:spcBef>
                <a:spcPts val="0"/>
              </a:spcBef>
              <a:spcAft>
                <a:spcPts val="0"/>
              </a:spcAft>
              <a:buSzPts val="2800"/>
              <a:buNone/>
              <a:defRPr sz="2800"/>
            </a:lvl8pPr>
            <a:lvl9pPr lvl="8" algn="l" rtl="0">
              <a:lnSpc>
                <a:spcPct val="100000"/>
              </a:lnSpc>
              <a:spcBef>
                <a:spcPts val="0"/>
              </a:spcBef>
              <a:spcAft>
                <a:spcPts val="0"/>
              </a:spcAft>
              <a:buSzPts val="2800"/>
              <a:buNone/>
              <a:defRPr sz="2800"/>
            </a:lvl9pPr>
          </a:lstStyle>
          <a:p>
            <a:endParaRPr/>
          </a:p>
        </p:txBody>
      </p:sp>
      <p:pic>
        <p:nvPicPr>
          <p:cNvPr id="129" name="Google Shape;129;p24"/>
          <p:cNvPicPr preferRelativeResize="0"/>
          <p:nvPr/>
        </p:nvPicPr>
        <p:blipFill rotWithShape="1">
          <a:blip r:embed="rId2">
            <a:alphaModFix/>
          </a:blip>
          <a:srcRect/>
          <a:stretch/>
        </p:blipFill>
        <p:spPr>
          <a:xfrm>
            <a:off x="457200" y="4269625"/>
            <a:ext cx="1478300" cy="3936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457200" y="445025"/>
            <a:ext cx="6158700" cy="572700"/>
          </a:xfrm>
          <a:prstGeom prst="rect">
            <a:avLst/>
          </a:prstGeom>
          <a:noFill/>
          <a:ln>
            <a:noFill/>
          </a:ln>
        </p:spPr>
        <p:txBody>
          <a:bodyPr spcFirstLastPara="1" wrap="square" lIns="0"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32" name="Google Shape;132;p25"/>
          <p:cNvSpPr txBox="1">
            <a:spLocks noGrp="1"/>
          </p:cNvSpPr>
          <p:nvPr>
            <p:ph type="body" idx="1"/>
          </p:nvPr>
        </p:nvSpPr>
        <p:spPr>
          <a:xfrm>
            <a:off x="311700" y="1152475"/>
            <a:ext cx="3999900" cy="3416400"/>
          </a:xfrm>
          <a:prstGeom prst="rect">
            <a:avLst/>
          </a:prstGeom>
          <a:noFill/>
          <a:ln>
            <a:noFill/>
          </a:ln>
        </p:spPr>
        <p:txBody>
          <a:bodyPr spcFirstLastPara="1" wrap="square" lIns="0"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33" name="Google Shape;133;p25"/>
          <p:cNvSpPr txBox="1">
            <a:spLocks noGrp="1"/>
          </p:cNvSpPr>
          <p:nvPr>
            <p:ph type="body" idx="2"/>
          </p:nvPr>
        </p:nvSpPr>
        <p:spPr>
          <a:xfrm>
            <a:off x="4832400" y="1152475"/>
            <a:ext cx="3999900" cy="3416400"/>
          </a:xfrm>
          <a:prstGeom prst="rect">
            <a:avLst/>
          </a:prstGeom>
          <a:noFill/>
          <a:ln>
            <a:noFill/>
          </a:ln>
        </p:spPr>
        <p:txBody>
          <a:bodyPr spcFirstLastPara="1" wrap="square" lIns="0"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34" name="Google Shape;134;p25"/>
          <p:cNvSpPr txBox="1">
            <a:spLocks noGrp="1"/>
          </p:cNvSpPr>
          <p:nvPr>
            <p:ph type="sldNum" idx="12"/>
          </p:nvPr>
        </p:nvSpPr>
        <p:spPr>
          <a:xfrm>
            <a:off x="8568307" y="48069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5" name="Google Shape;135;p25"/>
          <p:cNvPicPr preferRelativeResize="0"/>
          <p:nvPr/>
        </p:nvPicPr>
        <p:blipFill rotWithShape="1">
          <a:blip r:embed="rId2">
            <a:alphaModFix/>
          </a:blip>
          <a:srcRect/>
          <a:stretch/>
        </p:blipFill>
        <p:spPr>
          <a:xfrm>
            <a:off x="8447812" y="4509352"/>
            <a:ext cx="480328" cy="48027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6"/>
        <p:cNvGrpSpPr/>
        <p:nvPr/>
      </p:nvGrpSpPr>
      <p:grpSpPr>
        <a:xfrm>
          <a:off x="0" y="0"/>
          <a:ext cx="0" cy="0"/>
          <a:chOff x="0" y="0"/>
          <a:chExt cx="0" cy="0"/>
        </a:xfrm>
      </p:grpSpPr>
      <p:sp>
        <p:nvSpPr>
          <p:cNvPr id="137" name="Google Shape;137;p26"/>
          <p:cNvSpPr/>
          <p:nvPr/>
        </p:nvSpPr>
        <p:spPr>
          <a:xfrm>
            <a:off x="-47925" y="4667850"/>
            <a:ext cx="9201600" cy="480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6"/>
          <p:cNvSpPr txBox="1">
            <a:spLocks noGrp="1"/>
          </p:cNvSpPr>
          <p:nvPr>
            <p:ph type="body" idx="1"/>
          </p:nvPr>
        </p:nvSpPr>
        <p:spPr>
          <a:xfrm>
            <a:off x="457200" y="4663225"/>
            <a:ext cx="6158700" cy="480300"/>
          </a:xfrm>
          <a:prstGeom prst="rect">
            <a:avLst/>
          </a:prstGeom>
          <a:noFill/>
          <a:ln>
            <a:noFill/>
          </a:ln>
        </p:spPr>
        <p:txBody>
          <a:bodyPr spcFirstLastPara="1" wrap="square" lIns="0" tIns="91425" rIns="91425" bIns="91425" anchor="ctr" anchorCtr="0">
            <a:normAutofit/>
          </a:bodyPr>
          <a:lstStyle>
            <a:lvl1pPr marL="457200" lvl="0" indent="-228600" algn="l" rtl="0">
              <a:lnSpc>
                <a:spcPct val="100000"/>
              </a:lnSpc>
              <a:spcBef>
                <a:spcPts val="0"/>
              </a:spcBef>
              <a:spcAft>
                <a:spcPts val="0"/>
              </a:spcAft>
              <a:buSzPts val="1600"/>
              <a:buNone/>
              <a:defRPr/>
            </a:lvl1pPr>
          </a:lstStyle>
          <a:p>
            <a:endParaRPr/>
          </a:p>
        </p:txBody>
      </p:sp>
      <p:sp>
        <p:nvSpPr>
          <p:cNvPr id="139" name="Google Shape;139;p26"/>
          <p:cNvSpPr txBox="1">
            <a:spLocks noGrp="1"/>
          </p:cNvSpPr>
          <p:nvPr>
            <p:ph type="sldNum" idx="12"/>
          </p:nvPr>
        </p:nvSpPr>
        <p:spPr>
          <a:xfrm>
            <a:off x="8568307" y="48069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0"/>
        <p:cNvGrpSpPr/>
        <p:nvPr/>
      </p:nvGrpSpPr>
      <p:grpSpPr>
        <a:xfrm>
          <a:off x="0" y="0"/>
          <a:ext cx="0" cy="0"/>
          <a:chOff x="0" y="0"/>
          <a:chExt cx="0" cy="0"/>
        </a:xfrm>
      </p:grpSpPr>
      <p:sp>
        <p:nvSpPr>
          <p:cNvPr id="141" name="Google Shape;141;p27"/>
          <p:cNvSpPr txBox="1">
            <a:spLocks noGrp="1"/>
          </p:cNvSpPr>
          <p:nvPr>
            <p:ph type="title" hasCustomPrompt="1"/>
          </p:nvPr>
        </p:nvSpPr>
        <p:spPr>
          <a:xfrm>
            <a:off x="311700" y="1106125"/>
            <a:ext cx="8520600" cy="1963500"/>
          </a:xfrm>
          <a:prstGeom prst="rect">
            <a:avLst/>
          </a:prstGeom>
          <a:noFill/>
          <a:ln>
            <a:noFill/>
          </a:ln>
        </p:spPr>
        <p:txBody>
          <a:bodyPr spcFirstLastPara="1" wrap="square" lIns="0"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Font typeface="Helvetica Neue"/>
              <a:buNone/>
              <a:defRPr sz="12000">
                <a:latin typeface="Helvetica Neue"/>
                <a:ea typeface="Helvetica Neue"/>
                <a:cs typeface="Helvetica Neue"/>
                <a:sym typeface="Helvetica Neue"/>
              </a:defRPr>
            </a:lvl2pPr>
            <a:lvl3pPr lvl="2" algn="ctr" rtl="0">
              <a:lnSpc>
                <a:spcPct val="100000"/>
              </a:lnSpc>
              <a:spcBef>
                <a:spcPts val="0"/>
              </a:spcBef>
              <a:spcAft>
                <a:spcPts val="0"/>
              </a:spcAft>
              <a:buSzPts val="12000"/>
              <a:buFont typeface="Helvetica Neue"/>
              <a:buNone/>
              <a:defRPr sz="12000">
                <a:latin typeface="Helvetica Neue"/>
                <a:ea typeface="Helvetica Neue"/>
                <a:cs typeface="Helvetica Neue"/>
                <a:sym typeface="Helvetica Neue"/>
              </a:defRPr>
            </a:lvl3pPr>
            <a:lvl4pPr lvl="3" algn="ctr" rtl="0">
              <a:lnSpc>
                <a:spcPct val="100000"/>
              </a:lnSpc>
              <a:spcBef>
                <a:spcPts val="0"/>
              </a:spcBef>
              <a:spcAft>
                <a:spcPts val="0"/>
              </a:spcAft>
              <a:buSzPts val="12000"/>
              <a:buFont typeface="Helvetica Neue"/>
              <a:buNone/>
              <a:defRPr sz="12000">
                <a:latin typeface="Helvetica Neue"/>
                <a:ea typeface="Helvetica Neue"/>
                <a:cs typeface="Helvetica Neue"/>
                <a:sym typeface="Helvetica Neue"/>
              </a:defRPr>
            </a:lvl4pPr>
            <a:lvl5pPr lvl="4" algn="ctr" rtl="0">
              <a:lnSpc>
                <a:spcPct val="100000"/>
              </a:lnSpc>
              <a:spcBef>
                <a:spcPts val="0"/>
              </a:spcBef>
              <a:spcAft>
                <a:spcPts val="0"/>
              </a:spcAft>
              <a:buSzPts val="12000"/>
              <a:buFont typeface="Helvetica Neue"/>
              <a:buNone/>
              <a:defRPr sz="12000">
                <a:latin typeface="Helvetica Neue"/>
                <a:ea typeface="Helvetica Neue"/>
                <a:cs typeface="Helvetica Neue"/>
                <a:sym typeface="Helvetica Neue"/>
              </a:defRPr>
            </a:lvl5pPr>
            <a:lvl6pPr lvl="5" algn="ctr" rtl="0">
              <a:lnSpc>
                <a:spcPct val="100000"/>
              </a:lnSpc>
              <a:spcBef>
                <a:spcPts val="0"/>
              </a:spcBef>
              <a:spcAft>
                <a:spcPts val="0"/>
              </a:spcAft>
              <a:buSzPts val="12000"/>
              <a:buFont typeface="Helvetica Neue"/>
              <a:buNone/>
              <a:defRPr sz="12000">
                <a:latin typeface="Helvetica Neue"/>
                <a:ea typeface="Helvetica Neue"/>
                <a:cs typeface="Helvetica Neue"/>
                <a:sym typeface="Helvetica Neue"/>
              </a:defRPr>
            </a:lvl6pPr>
            <a:lvl7pPr lvl="6" algn="ctr" rtl="0">
              <a:lnSpc>
                <a:spcPct val="100000"/>
              </a:lnSpc>
              <a:spcBef>
                <a:spcPts val="0"/>
              </a:spcBef>
              <a:spcAft>
                <a:spcPts val="0"/>
              </a:spcAft>
              <a:buSzPts val="12000"/>
              <a:buFont typeface="Helvetica Neue"/>
              <a:buNone/>
              <a:defRPr sz="12000">
                <a:latin typeface="Helvetica Neue"/>
                <a:ea typeface="Helvetica Neue"/>
                <a:cs typeface="Helvetica Neue"/>
                <a:sym typeface="Helvetica Neue"/>
              </a:defRPr>
            </a:lvl7pPr>
            <a:lvl8pPr lvl="7" algn="ctr" rtl="0">
              <a:lnSpc>
                <a:spcPct val="100000"/>
              </a:lnSpc>
              <a:spcBef>
                <a:spcPts val="0"/>
              </a:spcBef>
              <a:spcAft>
                <a:spcPts val="0"/>
              </a:spcAft>
              <a:buSzPts val="12000"/>
              <a:buFont typeface="Helvetica Neue"/>
              <a:buNone/>
              <a:defRPr sz="12000">
                <a:latin typeface="Helvetica Neue"/>
                <a:ea typeface="Helvetica Neue"/>
                <a:cs typeface="Helvetica Neue"/>
                <a:sym typeface="Helvetica Neue"/>
              </a:defRPr>
            </a:lvl8pPr>
            <a:lvl9pPr lvl="8" algn="ctr" rtl="0">
              <a:lnSpc>
                <a:spcPct val="100000"/>
              </a:lnSpc>
              <a:spcBef>
                <a:spcPts val="0"/>
              </a:spcBef>
              <a:spcAft>
                <a:spcPts val="0"/>
              </a:spcAft>
              <a:buSzPts val="12000"/>
              <a:buFont typeface="Helvetica Neue"/>
              <a:buNone/>
              <a:defRPr sz="12000">
                <a:latin typeface="Helvetica Neue"/>
                <a:ea typeface="Helvetica Neue"/>
                <a:cs typeface="Helvetica Neue"/>
                <a:sym typeface="Helvetica Neue"/>
              </a:defRPr>
            </a:lvl9pPr>
          </a:lstStyle>
          <a:p>
            <a:r>
              <a:t>xx%</a:t>
            </a:r>
          </a:p>
        </p:txBody>
      </p:sp>
      <p:sp>
        <p:nvSpPr>
          <p:cNvPr id="142" name="Google Shape;142;p27"/>
          <p:cNvSpPr txBox="1">
            <a:spLocks noGrp="1"/>
          </p:cNvSpPr>
          <p:nvPr>
            <p:ph type="body" idx="1"/>
          </p:nvPr>
        </p:nvSpPr>
        <p:spPr>
          <a:xfrm>
            <a:off x="311700" y="3152225"/>
            <a:ext cx="8520600" cy="1300800"/>
          </a:xfrm>
          <a:prstGeom prst="rect">
            <a:avLst/>
          </a:prstGeom>
          <a:noFill/>
          <a:ln>
            <a:noFill/>
          </a:ln>
        </p:spPr>
        <p:txBody>
          <a:bodyPr spcFirstLastPara="1" wrap="square" lIns="0" tIns="91425" rIns="91425" bIns="91425" anchor="t" anchorCtr="0">
            <a:normAutofit/>
          </a:bodyPr>
          <a:lstStyle>
            <a:lvl1pPr marL="457200" lvl="0" indent="-330200" algn="ctr" rtl="0">
              <a:lnSpc>
                <a:spcPct val="115000"/>
              </a:lnSpc>
              <a:spcBef>
                <a:spcPts val="0"/>
              </a:spcBef>
              <a:spcAft>
                <a:spcPts val="0"/>
              </a:spcAft>
              <a:buSzPts val="1600"/>
              <a:buChar char="●"/>
              <a:defRPr/>
            </a:lvl1pPr>
            <a:lvl2pPr marL="914400" lvl="1" indent="-304800" algn="ctr" rtl="0">
              <a:lnSpc>
                <a:spcPct val="115000"/>
              </a:lnSpc>
              <a:spcBef>
                <a:spcPts val="0"/>
              </a:spcBef>
              <a:spcAft>
                <a:spcPts val="0"/>
              </a:spcAft>
              <a:buSzPts val="1200"/>
              <a:buChar char="○"/>
              <a:defRPr/>
            </a:lvl2pPr>
            <a:lvl3pPr marL="1371600" lvl="2" indent="-304800" algn="ctr" rtl="0">
              <a:lnSpc>
                <a:spcPct val="115000"/>
              </a:lnSpc>
              <a:spcBef>
                <a:spcPts val="0"/>
              </a:spcBef>
              <a:spcAft>
                <a:spcPts val="0"/>
              </a:spcAft>
              <a:buSzPts val="1200"/>
              <a:buChar char="■"/>
              <a:defRPr/>
            </a:lvl3pPr>
            <a:lvl4pPr marL="1828800" lvl="3" indent="-304800" algn="ctr" rtl="0">
              <a:lnSpc>
                <a:spcPct val="115000"/>
              </a:lnSpc>
              <a:spcBef>
                <a:spcPts val="0"/>
              </a:spcBef>
              <a:spcAft>
                <a:spcPts val="0"/>
              </a:spcAft>
              <a:buSzPts val="1200"/>
              <a:buChar char="●"/>
              <a:defRPr/>
            </a:lvl4pPr>
            <a:lvl5pPr marL="2286000" lvl="4" indent="-304800" algn="ctr" rtl="0">
              <a:lnSpc>
                <a:spcPct val="115000"/>
              </a:lnSpc>
              <a:spcBef>
                <a:spcPts val="0"/>
              </a:spcBef>
              <a:spcAft>
                <a:spcPts val="0"/>
              </a:spcAft>
              <a:buSzPts val="1200"/>
              <a:buChar char="○"/>
              <a:defRPr/>
            </a:lvl5pPr>
            <a:lvl6pPr marL="2743200" lvl="5" indent="-304800" algn="ctr" rtl="0">
              <a:lnSpc>
                <a:spcPct val="115000"/>
              </a:lnSpc>
              <a:spcBef>
                <a:spcPts val="0"/>
              </a:spcBef>
              <a:spcAft>
                <a:spcPts val="0"/>
              </a:spcAft>
              <a:buSzPts val="1200"/>
              <a:buChar char="■"/>
              <a:defRPr/>
            </a:lvl6pPr>
            <a:lvl7pPr marL="3200400" lvl="6" indent="-304800" algn="ctr" rtl="0">
              <a:lnSpc>
                <a:spcPct val="115000"/>
              </a:lnSpc>
              <a:spcBef>
                <a:spcPts val="0"/>
              </a:spcBef>
              <a:spcAft>
                <a:spcPts val="0"/>
              </a:spcAft>
              <a:buSzPts val="1200"/>
              <a:buChar char="●"/>
              <a:defRPr/>
            </a:lvl7pPr>
            <a:lvl8pPr marL="3657600" lvl="7" indent="-304800" algn="ctr" rtl="0">
              <a:lnSpc>
                <a:spcPct val="115000"/>
              </a:lnSpc>
              <a:spcBef>
                <a:spcPts val="0"/>
              </a:spcBef>
              <a:spcAft>
                <a:spcPts val="0"/>
              </a:spcAft>
              <a:buSzPts val="1200"/>
              <a:buChar char="○"/>
              <a:defRPr/>
            </a:lvl8pPr>
            <a:lvl9pPr marL="4114800" lvl="8" indent="-304800" algn="ctr" rtl="0">
              <a:lnSpc>
                <a:spcPct val="115000"/>
              </a:lnSpc>
              <a:spcBef>
                <a:spcPts val="0"/>
              </a:spcBef>
              <a:spcAft>
                <a:spcPts val="0"/>
              </a:spcAft>
              <a:buSzPts val="1200"/>
              <a:buChar char="■"/>
              <a:defRPr/>
            </a:lvl9pPr>
          </a:lstStyle>
          <a:p>
            <a:endParaRPr/>
          </a:p>
        </p:txBody>
      </p:sp>
      <p:sp>
        <p:nvSpPr>
          <p:cNvPr id="143" name="Google Shape;143;p27"/>
          <p:cNvSpPr txBox="1">
            <a:spLocks noGrp="1"/>
          </p:cNvSpPr>
          <p:nvPr>
            <p:ph type="sldNum" idx="12"/>
          </p:nvPr>
        </p:nvSpPr>
        <p:spPr>
          <a:xfrm>
            <a:off x="8568307" y="48069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4" name="Google Shape;144;p27"/>
          <p:cNvPicPr preferRelativeResize="0"/>
          <p:nvPr/>
        </p:nvPicPr>
        <p:blipFill rotWithShape="1">
          <a:blip r:embed="rId2">
            <a:alphaModFix/>
          </a:blip>
          <a:srcRect/>
          <a:stretch/>
        </p:blipFill>
        <p:spPr>
          <a:xfrm>
            <a:off x="8447812" y="4509352"/>
            <a:ext cx="480328" cy="4802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Google Shape;146;p28"/>
          <p:cNvSpPr txBox="1">
            <a:spLocks noGrp="1"/>
          </p:cNvSpPr>
          <p:nvPr>
            <p:ph type="sldNum" idx="12"/>
          </p:nvPr>
        </p:nvSpPr>
        <p:spPr>
          <a:xfrm>
            <a:off x="8568307" y="48069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7" name="Google Shape;147;p28"/>
          <p:cNvPicPr preferRelativeResize="0"/>
          <p:nvPr/>
        </p:nvPicPr>
        <p:blipFill rotWithShape="1">
          <a:blip r:embed="rId2">
            <a:alphaModFix/>
          </a:blip>
          <a:srcRect/>
          <a:stretch/>
        </p:blipFill>
        <p:spPr>
          <a:xfrm>
            <a:off x="8447812" y="4509352"/>
            <a:ext cx="480328" cy="48027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genda">
  <p:cSld name="TITLE_1_1">
    <p:bg>
      <p:bgPr>
        <a:solidFill>
          <a:srgbClr val="19234A"/>
        </a:solidFill>
        <a:effectLst/>
      </p:bgPr>
    </p:bg>
    <p:spTree>
      <p:nvGrpSpPr>
        <p:cNvPr id="1" name="Shape 148"/>
        <p:cNvGrpSpPr/>
        <p:nvPr/>
      </p:nvGrpSpPr>
      <p:grpSpPr>
        <a:xfrm>
          <a:off x="0" y="0"/>
          <a:ext cx="0" cy="0"/>
          <a:chOff x="0" y="0"/>
          <a:chExt cx="0" cy="0"/>
        </a:xfrm>
      </p:grpSpPr>
      <p:sp>
        <p:nvSpPr>
          <p:cNvPr id="149" name="Google Shape;149;p29"/>
          <p:cNvSpPr txBox="1">
            <a:spLocks noGrp="1"/>
          </p:cNvSpPr>
          <p:nvPr>
            <p:ph type="ctrTitle"/>
          </p:nvPr>
        </p:nvSpPr>
        <p:spPr>
          <a:xfrm>
            <a:off x="457200" y="457200"/>
            <a:ext cx="3803400" cy="947700"/>
          </a:xfrm>
          <a:prstGeom prst="rect">
            <a:avLst/>
          </a:prstGeom>
        </p:spPr>
        <p:txBody>
          <a:bodyPr spcFirstLastPara="1" wrap="square" lIns="0" tIns="0" rIns="0" bIns="0" anchor="t" anchorCtr="0">
            <a:normAutofit/>
          </a:bodyPr>
          <a:lstStyle>
            <a:lvl1pPr lvl="0"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1pPr>
            <a:lvl2pPr lvl="1"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2pPr>
            <a:lvl3pPr lvl="2"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3pPr>
            <a:lvl4pPr lvl="3"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4pPr>
            <a:lvl5pPr lvl="4"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5pPr>
            <a:lvl6pPr lvl="5"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6pPr>
            <a:lvl7pPr lvl="6"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7pPr>
            <a:lvl8pPr lvl="7"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8pPr>
            <a:lvl9pPr lvl="8"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9pPr>
          </a:lstStyle>
          <a:p>
            <a:endParaRPr/>
          </a:p>
        </p:txBody>
      </p:sp>
      <p:pic>
        <p:nvPicPr>
          <p:cNvPr id="150" name="Google Shape;150;p29"/>
          <p:cNvPicPr preferRelativeResize="0"/>
          <p:nvPr/>
        </p:nvPicPr>
        <p:blipFill rotWithShape="1">
          <a:blip r:embed="rId2">
            <a:alphaModFix/>
          </a:blip>
          <a:srcRect l="11727" t="18100" r="11971" b="20624"/>
          <a:stretch/>
        </p:blipFill>
        <p:spPr>
          <a:xfrm>
            <a:off x="7955275" y="4101075"/>
            <a:ext cx="731520" cy="585216"/>
          </a:xfrm>
          <a:prstGeom prst="rect">
            <a:avLst/>
          </a:prstGeom>
          <a:noFill/>
          <a:ln>
            <a:noFill/>
          </a:ln>
        </p:spPr>
      </p:pic>
      <p:sp>
        <p:nvSpPr>
          <p:cNvPr id="151" name="Google Shape;151;p29"/>
          <p:cNvSpPr txBox="1">
            <a:spLocks noGrp="1"/>
          </p:cNvSpPr>
          <p:nvPr>
            <p:ph type="body" idx="1"/>
          </p:nvPr>
        </p:nvSpPr>
        <p:spPr>
          <a:xfrm>
            <a:off x="457200" y="1612750"/>
            <a:ext cx="3406800" cy="30735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lt1"/>
              </a:buClr>
              <a:buSzPts val="1600"/>
              <a:buFont typeface="Helvetica Neue"/>
              <a:buChar char="●"/>
              <a:defRPr>
                <a:solidFill>
                  <a:schemeClr val="lt1"/>
                </a:solidFill>
                <a:latin typeface="Helvetica Neue"/>
                <a:ea typeface="Helvetica Neue"/>
                <a:cs typeface="Helvetica Neue"/>
                <a:sym typeface="Helvetica Neue"/>
              </a:defRPr>
            </a:lvl1pPr>
            <a:lvl2pPr marL="914400" lvl="1" indent="-304800" rtl="0">
              <a:spcBef>
                <a:spcPts val="0"/>
              </a:spcBef>
              <a:spcAft>
                <a:spcPts val="0"/>
              </a:spcAft>
              <a:buClr>
                <a:schemeClr val="lt1"/>
              </a:buClr>
              <a:buSzPts val="1200"/>
              <a:buFont typeface="Helvetica Neue"/>
              <a:buChar char="○"/>
              <a:defRPr>
                <a:solidFill>
                  <a:schemeClr val="lt1"/>
                </a:solidFill>
                <a:latin typeface="Helvetica Neue"/>
                <a:ea typeface="Helvetica Neue"/>
                <a:cs typeface="Helvetica Neue"/>
                <a:sym typeface="Helvetica Neue"/>
              </a:defRPr>
            </a:lvl2pPr>
            <a:lvl3pPr marL="1371600" lvl="2" indent="-304800" rtl="0">
              <a:spcBef>
                <a:spcPts val="0"/>
              </a:spcBef>
              <a:spcAft>
                <a:spcPts val="0"/>
              </a:spcAft>
              <a:buClr>
                <a:schemeClr val="lt1"/>
              </a:buClr>
              <a:buSzPts val="1200"/>
              <a:buFont typeface="Helvetica Neue"/>
              <a:buChar char="■"/>
              <a:defRPr>
                <a:solidFill>
                  <a:schemeClr val="lt1"/>
                </a:solidFill>
                <a:latin typeface="Helvetica Neue"/>
                <a:ea typeface="Helvetica Neue"/>
                <a:cs typeface="Helvetica Neue"/>
                <a:sym typeface="Helvetica Neue"/>
              </a:defRPr>
            </a:lvl3pPr>
            <a:lvl4pPr marL="1828800" lvl="3" indent="-304800" rtl="0">
              <a:spcBef>
                <a:spcPts val="0"/>
              </a:spcBef>
              <a:spcAft>
                <a:spcPts val="0"/>
              </a:spcAft>
              <a:buClr>
                <a:schemeClr val="lt1"/>
              </a:buClr>
              <a:buSzPts val="1200"/>
              <a:buFont typeface="Helvetica Neue"/>
              <a:buChar char="●"/>
              <a:defRPr>
                <a:solidFill>
                  <a:schemeClr val="lt1"/>
                </a:solidFill>
                <a:latin typeface="Helvetica Neue"/>
                <a:ea typeface="Helvetica Neue"/>
                <a:cs typeface="Helvetica Neue"/>
                <a:sym typeface="Helvetica Neue"/>
              </a:defRPr>
            </a:lvl4pPr>
            <a:lvl5pPr marL="2286000" lvl="4" indent="-304800" rtl="0">
              <a:spcBef>
                <a:spcPts val="0"/>
              </a:spcBef>
              <a:spcAft>
                <a:spcPts val="0"/>
              </a:spcAft>
              <a:buClr>
                <a:schemeClr val="lt1"/>
              </a:buClr>
              <a:buSzPts val="1200"/>
              <a:buFont typeface="Helvetica Neue"/>
              <a:buChar char="○"/>
              <a:defRPr>
                <a:solidFill>
                  <a:schemeClr val="lt1"/>
                </a:solidFill>
                <a:latin typeface="Helvetica Neue"/>
                <a:ea typeface="Helvetica Neue"/>
                <a:cs typeface="Helvetica Neue"/>
                <a:sym typeface="Helvetica Neue"/>
              </a:defRPr>
            </a:lvl5pPr>
            <a:lvl6pPr marL="2743200" lvl="5" indent="-304800" rtl="0">
              <a:spcBef>
                <a:spcPts val="0"/>
              </a:spcBef>
              <a:spcAft>
                <a:spcPts val="0"/>
              </a:spcAft>
              <a:buClr>
                <a:schemeClr val="lt1"/>
              </a:buClr>
              <a:buSzPts val="1200"/>
              <a:buFont typeface="Helvetica Neue"/>
              <a:buChar char="■"/>
              <a:defRPr>
                <a:solidFill>
                  <a:schemeClr val="lt1"/>
                </a:solidFill>
                <a:latin typeface="Helvetica Neue"/>
                <a:ea typeface="Helvetica Neue"/>
                <a:cs typeface="Helvetica Neue"/>
                <a:sym typeface="Helvetica Neue"/>
              </a:defRPr>
            </a:lvl6pPr>
            <a:lvl7pPr marL="3200400" lvl="6" indent="-304800" rtl="0">
              <a:spcBef>
                <a:spcPts val="0"/>
              </a:spcBef>
              <a:spcAft>
                <a:spcPts val="0"/>
              </a:spcAft>
              <a:buClr>
                <a:schemeClr val="lt1"/>
              </a:buClr>
              <a:buSzPts val="1200"/>
              <a:buFont typeface="Helvetica Neue"/>
              <a:buChar char="●"/>
              <a:defRPr>
                <a:solidFill>
                  <a:schemeClr val="lt1"/>
                </a:solidFill>
                <a:latin typeface="Helvetica Neue"/>
                <a:ea typeface="Helvetica Neue"/>
                <a:cs typeface="Helvetica Neue"/>
                <a:sym typeface="Helvetica Neue"/>
              </a:defRPr>
            </a:lvl7pPr>
            <a:lvl8pPr marL="3657600" lvl="7" indent="-304800" rtl="0">
              <a:spcBef>
                <a:spcPts val="0"/>
              </a:spcBef>
              <a:spcAft>
                <a:spcPts val="0"/>
              </a:spcAft>
              <a:buClr>
                <a:schemeClr val="lt1"/>
              </a:buClr>
              <a:buSzPts val="1200"/>
              <a:buFont typeface="Helvetica Neue"/>
              <a:buChar char="○"/>
              <a:defRPr>
                <a:solidFill>
                  <a:schemeClr val="lt1"/>
                </a:solidFill>
                <a:latin typeface="Helvetica Neue"/>
                <a:ea typeface="Helvetica Neue"/>
                <a:cs typeface="Helvetica Neue"/>
                <a:sym typeface="Helvetica Neue"/>
              </a:defRPr>
            </a:lvl8pPr>
            <a:lvl9pPr marL="4114800" lvl="8" indent="-304800" rtl="0">
              <a:spcBef>
                <a:spcPts val="0"/>
              </a:spcBef>
              <a:spcAft>
                <a:spcPts val="0"/>
              </a:spcAft>
              <a:buClr>
                <a:schemeClr val="lt1"/>
              </a:buClr>
              <a:buSzPts val="1200"/>
              <a:buFont typeface="Helvetica Neue"/>
              <a:buChar char="■"/>
              <a:defRPr>
                <a:solidFill>
                  <a:schemeClr val="lt1"/>
                </a:solidFill>
                <a:latin typeface="Helvetica Neue"/>
                <a:ea typeface="Helvetica Neue"/>
                <a:cs typeface="Helvetica Neue"/>
                <a:sym typeface="Helvetica Neue"/>
              </a:defRPr>
            </a:lvl9pPr>
          </a:lstStyle>
          <a:p>
            <a:endParaRPr/>
          </a:p>
        </p:txBody>
      </p:sp>
      <p:sp>
        <p:nvSpPr>
          <p:cNvPr id="152" name="Google Shape;152;p29"/>
          <p:cNvSpPr txBox="1"/>
          <p:nvPr/>
        </p:nvSpPr>
        <p:spPr>
          <a:xfrm>
            <a:off x="465425" y="4491900"/>
            <a:ext cx="1580400" cy="194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900" b="1">
                <a:solidFill>
                  <a:srgbClr val="00DF9F"/>
                </a:solidFill>
                <a:latin typeface="Helvetica Neue"/>
                <a:ea typeface="Helvetica Neue"/>
                <a:cs typeface="Helvetica Neue"/>
                <a:sym typeface="Helvetica Neue"/>
              </a:rPr>
              <a:t>democracyforward.org</a:t>
            </a:r>
            <a:endParaRPr sz="900" b="1">
              <a:solidFill>
                <a:srgbClr val="00DF9F"/>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2">
  <p:cSld name="TITLE_1">
    <p:bg>
      <p:bgPr>
        <a:solidFill>
          <a:srgbClr val="19234A"/>
        </a:solidFill>
        <a:effectLst/>
      </p:bgPr>
    </p:bg>
    <p:spTree>
      <p:nvGrpSpPr>
        <p:cNvPr id="1" name="Shape 19"/>
        <p:cNvGrpSpPr/>
        <p:nvPr/>
      </p:nvGrpSpPr>
      <p:grpSpPr>
        <a:xfrm>
          <a:off x="0" y="0"/>
          <a:ext cx="0" cy="0"/>
          <a:chOff x="0" y="0"/>
          <a:chExt cx="0" cy="0"/>
        </a:xfrm>
      </p:grpSpPr>
      <p:pic>
        <p:nvPicPr>
          <p:cNvPr id="20" name="Google Shape;20;p4"/>
          <p:cNvPicPr preferRelativeResize="0"/>
          <p:nvPr/>
        </p:nvPicPr>
        <p:blipFill>
          <a:blip r:embed="rId2">
            <a:alphaModFix amt="30000"/>
          </a:blip>
          <a:stretch>
            <a:fillRect/>
          </a:stretch>
        </p:blipFill>
        <p:spPr>
          <a:xfrm>
            <a:off x="0" y="0"/>
            <a:ext cx="9144003" cy="5143501"/>
          </a:xfrm>
          <a:prstGeom prst="rect">
            <a:avLst/>
          </a:prstGeom>
          <a:noFill/>
          <a:ln>
            <a:noFill/>
          </a:ln>
        </p:spPr>
      </p:pic>
      <p:sp>
        <p:nvSpPr>
          <p:cNvPr id="21" name="Google Shape;21;p4"/>
          <p:cNvSpPr txBox="1">
            <a:spLocks noGrp="1"/>
          </p:cNvSpPr>
          <p:nvPr>
            <p:ph type="ctrTitle"/>
          </p:nvPr>
        </p:nvSpPr>
        <p:spPr>
          <a:xfrm>
            <a:off x="457200" y="457200"/>
            <a:ext cx="3803400" cy="2052600"/>
          </a:xfrm>
          <a:prstGeom prst="rect">
            <a:avLst/>
          </a:prstGeom>
        </p:spPr>
        <p:txBody>
          <a:bodyPr spcFirstLastPara="1" wrap="square" lIns="0" tIns="0" rIns="0" bIns="0" anchor="t" anchorCtr="0">
            <a:normAutofit/>
          </a:bodyPr>
          <a:lstStyle>
            <a:lvl1pPr lvl="0" rtl="0">
              <a:lnSpc>
                <a:spcPct val="80000"/>
              </a:lnSpc>
              <a:spcBef>
                <a:spcPts val="0"/>
              </a:spcBef>
              <a:spcAft>
                <a:spcPts val="0"/>
              </a:spcAft>
              <a:buClr>
                <a:schemeClr val="lt1"/>
              </a:buClr>
              <a:buSzPts val="5200"/>
              <a:buFont typeface="Helvetica Neue"/>
              <a:buNone/>
              <a:defRPr sz="5200" b="1">
                <a:solidFill>
                  <a:schemeClr val="lt1"/>
                </a:solidFill>
                <a:latin typeface="Helvetica Neue"/>
                <a:ea typeface="Helvetica Neue"/>
                <a:cs typeface="Helvetica Neue"/>
                <a:sym typeface="Helvetica Neue"/>
              </a:defRPr>
            </a:lvl1pPr>
            <a:lvl2pPr lvl="1" rtl="0">
              <a:lnSpc>
                <a:spcPct val="80000"/>
              </a:lnSpc>
              <a:spcBef>
                <a:spcPts val="0"/>
              </a:spcBef>
              <a:spcAft>
                <a:spcPts val="0"/>
              </a:spcAft>
              <a:buClr>
                <a:schemeClr val="lt1"/>
              </a:buClr>
              <a:buSzPts val="5200"/>
              <a:buFont typeface="Helvetica Neue"/>
              <a:buNone/>
              <a:defRPr sz="5200" b="1">
                <a:solidFill>
                  <a:schemeClr val="lt1"/>
                </a:solidFill>
                <a:latin typeface="Helvetica Neue"/>
                <a:ea typeface="Helvetica Neue"/>
                <a:cs typeface="Helvetica Neue"/>
                <a:sym typeface="Helvetica Neue"/>
              </a:defRPr>
            </a:lvl2pPr>
            <a:lvl3pPr lvl="2" rtl="0">
              <a:lnSpc>
                <a:spcPct val="80000"/>
              </a:lnSpc>
              <a:spcBef>
                <a:spcPts val="0"/>
              </a:spcBef>
              <a:spcAft>
                <a:spcPts val="0"/>
              </a:spcAft>
              <a:buClr>
                <a:schemeClr val="lt1"/>
              </a:buClr>
              <a:buSzPts val="5200"/>
              <a:buFont typeface="Helvetica Neue"/>
              <a:buNone/>
              <a:defRPr sz="5200" b="1">
                <a:solidFill>
                  <a:schemeClr val="lt1"/>
                </a:solidFill>
                <a:latin typeface="Helvetica Neue"/>
                <a:ea typeface="Helvetica Neue"/>
                <a:cs typeface="Helvetica Neue"/>
                <a:sym typeface="Helvetica Neue"/>
              </a:defRPr>
            </a:lvl3pPr>
            <a:lvl4pPr lvl="3" rtl="0">
              <a:lnSpc>
                <a:spcPct val="80000"/>
              </a:lnSpc>
              <a:spcBef>
                <a:spcPts val="0"/>
              </a:spcBef>
              <a:spcAft>
                <a:spcPts val="0"/>
              </a:spcAft>
              <a:buClr>
                <a:schemeClr val="lt1"/>
              </a:buClr>
              <a:buSzPts val="5200"/>
              <a:buFont typeface="Helvetica Neue"/>
              <a:buNone/>
              <a:defRPr sz="5200" b="1">
                <a:solidFill>
                  <a:schemeClr val="lt1"/>
                </a:solidFill>
                <a:latin typeface="Helvetica Neue"/>
                <a:ea typeface="Helvetica Neue"/>
                <a:cs typeface="Helvetica Neue"/>
                <a:sym typeface="Helvetica Neue"/>
              </a:defRPr>
            </a:lvl4pPr>
            <a:lvl5pPr lvl="4" rtl="0">
              <a:lnSpc>
                <a:spcPct val="80000"/>
              </a:lnSpc>
              <a:spcBef>
                <a:spcPts val="0"/>
              </a:spcBef>
              <a:spcAft>
                <a:spcPts val="0"/>
              </a:spcAft>
              <a:buClr>
                <a:schemeClr val="lt1"/>
              </a:buClr>
              <a:buSzPts val="5200"/>
              <a:buFont typeface="Helvetica Neue"/>
              <a:buNone/>
              <a:defRPr sz="5200" b="1">
                <a:solidFill>
                  <a:schemeClr val="lt1"/>
                </a:solidFill>
                <a:latin typeface="Helvetica Neue"/>
                <a:ea typeface="Helvetica Neue"/>
                <a:cs typeface="Helvetica Neue"/>
                <a:sym typeface="Helvetica Neue"/>
              </a:defRPr>
            </a:lvl5pPr>
            <a:lvl6pPr lvl="5" rtl="0">
              <a:lnSpc>
                <a:spcPct val="80000"/>
              </a:lnSpc>
              <a:spcBef>
                <a:spcPts val="0"/>
              </a:spcBef>
              <a:spcAft>
                <a:spcPts val="0"/>
              </a:spcAft>
              <a:buClr>
                <a:schemeClr val="lt1"/>
              </a:buClr>
              <a:buSzPts val="5200"/>
              <a:buFont typeface="Helvetica Neue"/>
              <a:buNone/>
              <a:defRPr sz="5200" b="1">
                <a:solidFill>
                  <a:schemeClr val="lt1"/>
                </a:solidFill>
                <a:latin typeface="Helvetica Neue"/>
                <a:ea typeface="Helvetica Neue"/>
                <a:cs typeface="Helvetica Neue"/>
                <a:sym typeface="Helvetica Neue"/>
              </a:defRPr>
            </a:lvl6pPr>
            <a:lvl7pPr lvl="6" rtl="0">
              <a:lnSpc>
                <a:spcPct val="80000"/>
              </a:lnSpc>
              <a:spcBef>
                <a:spcPts val="0"/>
              </a:spcBef>
              <a:spcAft>
                <a:spcPts val="0"/>
              </a:spcAft>
              <a:buClr>
                <a:schemeClr val="lt1"/>
              </a:buClr>
              <a:buSzPts val="5200"/>
              <a:buFont typeface="Helvetica Neue"/>
              <a:buNone/>
              <a:defRPr sz="5200" b="1">
                <a:solidFill>
                  <a:schemeClr val="lt1"/>
                </a:solidFill>
                <a:latin typeface="Helvetica Neue"/>
                <a:ea typeface="Helvetica Neue"/>
                <a:cs typeface="Helvetica Neue"/>
                <a:sym typeface="Helvetica Neue"/>
              </a:defRPr>
            </a:lvl7pPr>
            <a:lvl8pPr lvl="7" rtl="0">
              <a:lnSpc>
                <a:spcPct val="80000"/>
              </a:lnSpc>
              <a:spcBef>
                <a:spcPts val="0"/>
              </a:spcBef>
              <a:spcAft>
                <a:spcPts val="0"/>
              </a:spcAft>
              <a:buClr>
                <a:schemeClr val="lt1"/>
              </a:buClr>
              <a:buSzPts val="5200"/>
              <a:buFont typeface="Helvetica Neue"/>
              <a:buNone/>
              <a:defRPr sz="5200" b="1">
                <a:solidFill>
                  <a:schemeClr val="lt1"/>
                </a:solidFill>
                <a:latin typeface="Helvetica Neue"/>
                <a:ea typeface="Helvetica Neue"/>
                <a:cs typeface="Helvetica Neue"/>
                <a:sym typeface="Helvetica Neue"/>
              </a:defRPr>
            </a:lvl8pPr>
            <a:lvl9pPr lvl="8" rtl="0">
              <a:lnSpc>
                <a:spcPct val="80000"/>
              </a:lnSpc>
              <a:spcBef>
                <a:spcPts val="0"/>
              </a:spcBef>
              <a:spcAft>
                <a:spcPts val="0"/>
              </a:spcAft>
              <a:buClr>
                <a:schemeClr val="lt1"/>
              </a:buClr>
              <a:buSzPts val="5200"/>
              <a:buFont typeface="Helvetica Neue"/>
              <a:buNone/>
              <a:defRPr sz="5200" b="1">
                <a:solidFill>
                  <a:schemeClr val="lt1"/>
                </a:solidFill>
                <a:latin typeface="Helvetica Neue"/>
                <a:ea typeface="Helvetica Neue"/>
                <a:cs typeface="Helvetica Neue"/>
                <a:sym typeface="Helvetica Neue"/>
              </a:defRPr>
            </a:lvl9pPr>
          </a:lstStyle>
          <a:p>
            <a:endParaRPr/>
          </a:p>
        </p:txBody>
      </p:sp>
      <p:sp>
        <p:nvSpPr>
          <p:cNvPr id="22" name="Google Shape;22;p4"/>
          <p:cNvSpPr txBox="1">
            <a:spLocks noGrp="1"/>
          </p:cNvSpPr>
          <p:nvPr>
            <p:ph type="subTitle" idx="1"/>
          </p:nvPr>
        </p:nvSpPr>
        <p:spPr>
          <a:xfrm>
            <a:off x="457200" y="2571750"/>
            <a:ext cx="2955000" cy="792600"/>
          </a:xfrm>
          <a:prstGeom prst="rect">
            <a:avLst/>
          </a:prstGeom>
        </p:spPr>
        <p:txBody>
          <a:bodyPr spcFirstLastPara="1" wrap="square" lIns="0" tIns="0" rIns="0" bIns="0" anchor="ctr" anchorCtr="0">
            <a:normAutofit/>
          </a:bodyPr>
          <a:lstStyle>
            <a:lvl1pPr lvl="0" rtl="0">
              <a:lnSpc>
                <a:spcPct val="100000"/>
              </a:lnSpc>
              <a:spcBef>
                <a:spcPts val="0"/>
              </a:spcBef>
              <a:spcAft>
                <a:spcPts val="0"/>
              </a:spcAft>
              <a:buClr>
                <a:srgbClr val="00DF9F"/>
              </a:buClr>
              <a:buSzPts val="1800"/>
              <a:buFont typeface="Faustina"/>
              <a:buNone/>
              <a:defRPr>
                <a:solidFill>
                  <a:srgbClr val="00DF9F"/>
                </a:solidFill>
                <a:latin typeface="Faustina"/>
                <a:ea typeface="Faustina"/>
                <a:cs typeface="Faustina"/>
                <a:sym typeface="Faustina"/>
              </a:defRPr>
            </a:lvl1pPr>
            <a:lvl2pPr lvl="1" algn="ctr" rtl="0">
              <a:lnSpc>
                <a:spcPct val="100000"/>
              </a:lnSpc>
              <a:spcBef>
                <a:spcPts val="0"/>
              </a:spcBef>
              <a:spcAft>
                <a:spcPts val="0"/>
              </a:spcAft>
              <a:buClr>
                <a:srgbClr val="00DF9F"/>
              </a:buClr>
              <a:buSzPts val="1800"/>
              <a:buFont typeface="Faustina"/>
              <a:buNone/>
              <a:defRPr sz="1800">
                <a:solidFill>
                  <a:srgbClr val="00DF9F"/>
                </a:solidFill>
                <a:latin typeface="Faustina"/>
                <a:ea typeface="Faustina"/>
                <a:cs typeface="Faustina"/>
                <a:sym typeface="Faustina"/>
              </a:defRPr>
            </a:lvl2pPr>
            <a:lvl3pPr lvl="2" algn="ctr" rtl="0">
              <a:lnSpc>
                <a:spcPct val="100000"/>
              </a:lnSpc>
              <a:spcBef>
                <a:spcPts val="0"/>
              </a:spcBef>
              <a:spcAft>
                <a:spcPts val="0"/>
              </a:spcAft>
              <a:buClr>
                <a:srgbClr val="00DF9F"/>
              </a:buClr>
              <a:buSzPts val="1800"/>
              <a:buFont typeface="Faustina"/>
              <a:buNone/>
              <a:defRPr sz="1800">
                <a:solidFill>
                  <a:srgbClr val="00DF9F"/>
                </a:solidFill>
                <a:latin typeface="Faustina"/>
                <a:ea typeface="Faustina"/>
                <a:cs typeface="Faustina"/>
                <a:sym typeface="Faustina"/>
              </a:defRPr>
            </a:lvl3pPr>
            <a:lvl4pPr lvl="3" algn="ctr" rtl="0">
              <a:lnSpc>
                <a:spcPct val="100000"/>
              </a:lnSpc>
              <a:spcBef>
                <a:spcPts val="0"/>
              </a:spcBef>
              <a:spcAft>
                <a:spcPts val="0"/>
              </a:spcAft>
              <a:buClr>
                <a:srgbClr val="00DF9F"/>
              </a:buClr>
              <a:buSzPts val="1800"/>
              <a:buFont typeface="Faustina"/>
              <a:buNone/>
              <a:defRPr sz="1800">
                <a:solidFill>
                  <a:srgbClr val="00DF9F"/>
                </a:solidFill>
                <a:latin typeface="Faustina"/>
                <a:ea typeface="Faustina"/>
                <a:cs typeface="Faustina"/>
                <a:sym typeface="Faustina"/>
              </a:defRPr>
            </a:lvl4pPr>
            <a:lvl5pPr lvl="4" algn="ctr" rtl="0">
              <a:lnSpc>
                <a:spcPct val="100000"/>
              </a:lnSpc>
              <a:spcBef>
                <a:spcPts val="0"/>
              </a:spcBef>
              <a:spcAft>
                <a:spcPts val="0"/>
              </a:spcAft>
              <a:buClr>
                <a:srgbClr val="00DF9F"/>
              </a:buClr>
              <a:buSzPts val="1800"/>
              <a:buFont typeface="Faustina"/>
              <a:buNone/>
              <a:defRPr sz="1800">
                <a:solidFill>
                  <a:srgbClr val="00DF9F"/>
                </a:solidFill>
                <a:latin typeface="Faustina"/>
                <a:ea typeface="Faustina"/>
                <a:cs typeface="Faustina"/>
                <a:sym typeface="Faustina"/>
              </a:defRPr>
            </a:lvl5pPr>
            <a:lvl6pPr lvl="5" algn="ctr" rtl="0">
              <a:lnSpc>
                <a:spcPct val="100000"/>
              </a:lnSpc>
              <a:spcBef>
                <a:spcPts val="0"/>
              </a:spcBef>
              <a:spcAft>
                <a:spcPts val="0"/>
              </a:spcAft>
              <a:buClr>
                <a:srgbClr val="00DF9F"/>
              </a:buClr>
              <a:buSzPts val="1800"/>
              <a:buFont typeface="Faustina"/>
              <a:buNone/>
              <a:defRPr sz="1800">
                <a:solidFill>
                  <a:srgbClr val="00DF9F"/>
                </a:solidFill>
                <a:latin typeface="Faustina"/>
                <a:ea typeface="Faustina"/>
                <a:cs typeface="Faustina"/>
                <a:sym typeface="Faustina"/>
              </a:defRPr>
            </a:lvl6pPr>
            <a:lvl7pPr lvl="6" algn="ctr" rtl="0">
              <a:lnSpc>
                <a:spcPct val="100000"/>
              </a:lnSpc>
              <a:spcBef>
                <a:spcPts val="0"/>
              </a:spcBef>
              <a:spcAft>
                <a:spcPts val="0"/>
              </a:spcAft>
              <a:buClr>
                <a:srgbClr val="00DF9F"/>
              </a:buClr>
              <a:buSzPts val="1800"/>
              <a:buFont typeface="Faustina"/>
              <a:buNone/>
              <a:defRPr sz="1800">
                <a:solidFill>
                  <a:srgbClr val="00DF9F"/>
                </a:solidFill>
                <a:latin typeface="Faustina"/>
                <a:ea typeface="Faustina"/>
                <a:cs typeface="Faustina"/>
                <a:sym typeface="Faustina"/>
              </a:defRPr>
            </a:lvl7pPr>
            <a:lvl8pPr lvl="7" algn="ctr" rtl="0">
              <a:lnSpc>
                <a:spcPct val="100000"/>
              </a:lnSpc>
              <a:spcBef>
                <a:spcPts val="0"/>
              </a:spcBef>
              <a:spcAft>
                <a:spcPts val="0"/>
              </a:spcAft>
              <a:buClr>
                <a:srgbClr val="00DF9F"/>
              </a:buClr>
              <a:buSzPts val="1800"/>
              <a:buFont typeface="Faustina"/>
              <a:buNone/>
              <a:defRPr sz="1800">
                <a:solidFill>
                  <a:srgbClr val="00DF9F"/>
                </a:solidFill>
                <a:latin typeface="Faustina"/>
                <a:ea typeface="Faustina"/>
                <a:cs typeface="Faustina"/>
                <a:sym typeface="Faustina"/>
              </a:defRPr>
            </a:lvl8pPr>
            <a:lvl9pPr lvl="8" algn="ctr" rtl="0">
              <a:lnSpc>
                <a:spcPct val="100000"/>
              </a:lnSpc>
              <a:spcBef>
                <a:spcPts val="0"/>
              </a:spcBef>
              <a:spcAft>
                <a:spcPts val="0"/>
              </a:spcAft>
              <a:buClr>
                <a:srgbClr val="00DF9F"/>
              </a:buClr>
              <a:buSzPts val="1800"/>
              <a:buFont typeface="Faustina"/>
              <a:buNone/>
              <a:defRPr sz="1800">
                <a:solidFill>
                  <a:srgbClr val="00DF9F"/>
                </a:solidFill>
                <a:latin typeface="Faustina"/>
                <a:ea typeface="Faustina"/>
                <a:cs typeface="Faustina"/>
                <a:sym typeface="Faustina"/>
              </a:defRPr>
            </a:lvl9pPr>
          </a:lstStyle>
          <a:p>
            <a:endParaRPr/>
          </a:p>
        </p:txBody>
      </p:sp>
      <p:sp>
        <p:nvSpPr>
          <p:cNvPr id="23" name="Google Shape;23;p4"/>
          <p:cNvSpPr>
            <a:spLocks noGrp="1"/>
          </p:cNvSpPr>
          <p:nvPr>
            <p:ph type="pic" idx="2"/>
          </p:nvPr>
        </p:nvSpPr>
        <p:spPr>
          <a:xfrm>
            <a:off x="4596925" y="460925"/>
            <a:ext cx="4089900" cy="4225500"/>
          </a:xfrm>
          <a:prstGeom prst="roundRect">
            <a:avLst>
              <a:gd name="adj" fmla="val 9747"/>
            </a:avLst>
          </a:prstGeom>
          <a:noFill/>
          <a:ln>
            <a:noFill/>
          </a:ln>
        </p:spPr>
      </p:sp>
      <p:pic>
        <p:nvPicPr>
          <p:cNvPr id="24" name="Google Shape;24;p4"/>
          <p:cNvPicPr preferRelativeResize="0"/>
          <p:nvPr/>
        </p:nvPicPr>
        <p:blipFill rotWithShape="1">
          <a:blip r:embed="rId3">
            <a:alphaModFix/>
          </a:blip>
          <a:srcRect/>
          <a:stretch/>
        </p:blipFill>
        <p:spPr>
          <a:xfrm>
            <a:off x="457200" y="4344930"/>
            <a:ext cx="1280160" cy="3413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p:cSld name="TITLE_1_1">
    <p:bg>
      <p:bgPr>
        <a:solidFill>
          <a:srgbClr val="19234A"/>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a:off x="457200" y="457200"/>
            <a:ext cx="3803400" cy="947700"/>
          </a:xfrm>
          <a:prstGeom prst="rect">
            <a:avLst/>
          </a:prstGeom>
        </p:spPr>
        <p:txBody>
          <a:bodyPr spcFirstLastPara="1" wrap="square" lIns="0" tIns="0" rIns="0" bIns="0" anchor="t" anchorCtr="0">
            <a:normAutofit/>
          </a:bodyPr>
          <a:lstStyle>
            <a:lvl1pPr lvl="0"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1pPr>
            <a:lvl2pPr lvl="1"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2pPr>
            <a:lvl3pPr lvl="2"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3pPr>
            <a:lvl4pPr lvl="3"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4pPr>
            <a:lvl5pPr lvl="4"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5pPr>
            <a:lvl6pPr lvl="5"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6pPr>
            <a:lvl7pPr lvl="6"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7pPr>
            <a:lvl8pPr lvl="7"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8pPr>
            <a:lvl9pPr lvl="8"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9pPr>
          </a:lstStyle>
          <a:p>
            <a:endParaRPr/>
          </a:p>
        </p:txBody>
      </p:sp>
      <p:pic>
        <p:nvPicPr>
          <p:cNvPr id="27" name="Google Shape;27;p5"/>
          <p:cNvPicPr preferRelativeResize="0"/>
          <p:nvPr/>
        </p:nvPicPr>
        <p:blipFill rotWithShape="1">
          <a:blip r:embed="rId2">
            <a:alphaModFix/>
          </a:blip>
          <a:srcRect l="11727" t="18100" r="11971" b="20624"/>
          <a:stretch/>
        </p:blipFill>
        <p:spPr>
          <a:xfrm>
            <a:off x="7955275" y="4101075"/>
            <a:ext cx="731520" cy="585216"/>
          </a:xfrm>
          <a:prstGeom prst="rect">
            <a:avLst/>
          </a:prstGeom>
          <a:noFill/>
          <a:ln>
            <a:noFill/>
          </a:ln>
        </p:spPr>
      </p:pic>
      <p:sp>
        <p:nvSpPr>
          <p:cNvPr id="28" name="Google Shape;28;p5"/>
          <p:cNvSpPr txBox="1">
            <a:spLocks noGrp="1"/>
          </p:cNvSpPr>
          <p:nvPr>
            <p:ph type="body" idx="1"/>
          </p:nvPr>
        </p:nvSpPr>
        <p:spPr>
          <a:xfrm>
            <a:off x="457200" y="1612750"/>
            <a:ext cx="3406800" cy="3073500"/>
          </a:xfrm>
          <a:prstGeom prst="rect">
            <a:avLst/>
          </a:prstGeom>
        </p:spPr>
        <p:txBody>
          <a:bodyPr spcFirstLastPara="1" wrap="square" lIns="0" tIns="0" rIns="0" bIns="0" anchor="t" anchorCtr="0">
            <a:normAutofit/>
          </a:bodyPr>
          <a:lstStyle>
            <a:lvl1pPr marL="457200" lvl="0" indent="-342900">
              <a:spcBef>
                <a:spcPts val="0"/>
              </a:spcBef>
              <a:spcAft>
                <a:spcPts val="0"/>
              </a:spcAft>
              <a:buClr>
                <a:schemeClr val="lt1"/>
              </a:buClr>
              <a:buSzPts val="1800"/>
              <a:buFont typeface="Helvetica Neue"/>
              <a:buChar char="●"/>
              <a:defRPr>
                <a:solidFill>
                  <a:schemeClr val="lt1"/>
                </a:solidFill>
                <a:latin typeface="Helvetica Neue"/>
                <a:ea typeface="Helvetica Neue"/>
                <a:cs typeface="Helvetica Neue"/>
                <a:sym typeface="Helvetica Neue"/>
              </a:defRPr>
            </a:lvl1pPr>
            <a:lvl2pPr marL="914400" lvl="1" indent="-31750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2pPr>
            <a:lvl3pPr marL="1371600" lvl="2" indent="-31750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3pPr>
            <a:lvl4pPr marL="1828800" lvl="3" indent="-31750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4pPr>
            <a:lvl5pPr marL="2286000" lvl="4" indent="-31750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5pPr>
            <a:lvl6pPr marL="2743200" lvl="5" indent="-31750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6pPr>
            <a:lvl7pPr marL="3200400" lvl="6" indent="-31750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7pPr>
            <a:lvl8pPr marL="3657600" lvl="7" indent="-31750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8pPr>
            <a:lvl9pPr marL="4114800" lvl="8" indent="-31750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9pPr>
          </a:lstStyle>
          <a:p>
            <a:endParaRPr/>
          </a:p>
        </p:txBody>
      </p:sp>
      <p:sp>
        <p:nvSpPr>
          <p:cNvPr id="29" name="Google Shape;29;p5"/>
          <p:cNvSpPr txBox="1"/>
          <p:nvPr/>
        </p:nvSpPr>
        <p:spPr>
          <a:xfrm>
            <a:off x="465425" y="4491900"/>
            <a:ext cx="1580400" cy="194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900" b="1">
                <a:solidFill>
                  <a:srgbClr val="00DF9F"/>
                </a:solidFill>
                <a:latin typeface="Helvetica Neue"/>
                <a:ea typeface="Helvetica Neue"/>
                <a:cs typeface="Helvetica Neue"/>
                <a:sym typeface="Helvetica Neue"/>
              </a:rPr>
              <a:t>democracyforward.org</a:t>
            </a:r>
            <a:endParaRPr sz="900" b="1">
              <a:solidFill>
                <a:srgbClr val="00DF9F"/>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dy Slide 1">
  <p:cSld name="TITLE_1_1_2">
    <p:bg>
      <p:bgPr>
        <a:solidFill>
          <a:srgbClr val="19234A"/>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ctrTitle"/>
          </p:nvPr>
        </p:nvSpPr>
        <p:spPr>
          <a:xfrm>
            <a:off x="457200" y="457200"/>
            <a:ext cx="3803400" cy="947700"/>
          </a:xfrm>
          <a:prstGeom prst="rect">
            <a:avLst/>
          </a:prstGeom>
        </p:spPr>
        <p:txBody>
          <a:bodyPr spcFirstLastPara="1" wrap="square" lIns="0" tIns="0" rIns="0" bIns="0" anchor="t" anchorCtr="0">
            <a:normAutofit/>
          </a:bodyPr>
          <a:lstStyle>
            <a:lvl1pPr lvl="0"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1pPr>
            <a:lvl2pPr lvl="1"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2pPr>
            <a:lvl3pPr lvl="2"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3pPr>
            <a:lvl4pPr lvl="3"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4pPr>
            <a:lvl5pPr lvl="4"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5pPr>
            <a:lvl6pPr lvl="5"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6pPr>
            <a:lvl7pPr lvl="6"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7pPr>
            <a:lvl8pPr lvl="7"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8pPr>
            <a:lvl9pPr lvl="8"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9pPr>
          </a:lstStyle>
          <a:p>
            <a:endParaRPr/>
          </a:p>
        </p:txBody>
      </p:sp>
      <p:pic>
        <p:nvPicPr>
          <p:cNvPr id="32" name="Google Shape;32;p6"/>
          <p:cNvPicPr preferRelativeResize="0"/>
          <p:nvPr/>
        </p:nvPicPr>
        <p:blipFill rotWithShape="1">
          <a:blip r:embed="rId2">
            <a:alphaModFix/>
          </a:blip>
          <a:srcRect l="11727" t="18100" r="11971" b="20624"/>
          <a:stretch/>
        </p:blipFill>
        <p:spPr>
          <a:xfrm>
            <a:off x="7955275" y="4101075"/>
            <a:ext cx="731520" cy="585216"/>
          </a:xfrm>
          <a:prstGeom prst="rect">
            <a:avLst/>
          </a:prstGeom>
          <a:noFill/>
          <a:ln>
            <a:noFill/>
          </a:ln>
        </p:spPr>
      </p:pic>
      <p:sp>
        <p:nvSpPr>
          <p:cNvPr id="33" name="Google Shape;33;p6"/>
          <p:cNvSpPr txBox="1">
            <a:spLocks noGrp="1"/>
          </p:cNvSpPr>
          <p:nvPr>
            <p:ph type="body" idx="1"/>
          </p:nvPr>
        </p:nvSpPr>
        <p:spPr>
          <a:xfrm>
            <a:off x="457200" y="1612750"/>
            <a:ext cx="3597600" cy="2624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lt1"/>
              </a:buClr>
              <a:buSzPts val="1800"/>
              <a:buFont typeface="Helvetica Neue"/>
              <a:buChar char="●"/>
              <a:defRPr>
                <a:solidFill>
                  <a:schemeClr val="lt1"/>
                </a:solidFill>
                <a:latin typeface="Helvetica Neue"/>
                <a:ea typeface="Helvetica Neue"/>
                <a:cs typeface="Helvetica Neue"/>
                <a:sym typeface="Helvetica Neue"/>
              </a:defRPr>
            </a:lvl1pPr>
            <a:lvl2pPr marL="914400" lvl="1"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2pPr>
            <a:lvl3pPr marL="1371600" lvl="2"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3pPr>
            <a:lvl4pPr marL="1828800" lvl="3"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4pPr>
            <a:lvl5pPr marL="2286000" lvl="4"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5pPr>
            <a:lvl6pPr marL="2743200" lvl="5"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6pPr>
            <a:lvl7pPr marL="3200400" lvl="6"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7pPr>
            <a:lvl8pPr marL="3657600" lvl="7"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8pPr>
            <a:lvl9pPr marL="4114800" lvl="8"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9pPr>
          </a:lstStyle>
          <a:p>
            <a:endParaRPr/>
          </a:p>
        </p:txBody>
      </p:sp>
      <p:sp>
        <p:nvSpPr>
          <p:cNvPr id="34" name="Google Shape;34;p6"/>
          <p:cNvSpPr txBox="1"/>
          <p:nvPr/>
        </p:nvSpPr>
        <p:spPr>
          <a:xfrm>
            <a:off x="465425" y="4491900"/>
            <a:ext cx="1580400" cy="194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900" b="1">
                <a:solidFill>
                  <a:srgbClr val="00DF9F"/>
                </a:solidFill>
                <a:latin typeface="Helvetica Neue"/>
                <a:ea typeface="Helvetica Neue"/>
                <a:cs typeface="Helvetica Neue"/>
                <a:sym typeface="Helvetica Neue"/>
              </a:rPr>
              <a:t>democracyforward.org</a:t>
            </a:r>
            <a:endParaRPr sz="900" b="1">
              <a:solidFill>
                <a:srgbClr val="00DF9F"/>
              </a:solidFill>
              <a:latin typeface="Helvetica Neue"/>
              <a:ea typeface="Helvetica Neue"/>
              <a:cs typeface="Helvetica Neue"/>
              <a:sym typeface="Helvetica Neue"/>
            </a:endParaRPr>
          </a:p>
        </p:txBody>
      </p:sp>
      <p:sp>
        <p:nvSpPr>
          <p:cNvPr id="35" name="Google Shape;35;p6"/>
          <p:cNvSpPr>
            <a:spLocks noGrp="1"/>
          </p:cNvSpPr>
          <p:nvPr>
            <p:ph type="pic" idx="2"/>
          </p:nvPr>
        </p:nvSpPr>
        <p:spPr>
          <a:xfrm>
            <a:off x="4572000" y="775600"/>
            <a:ext cx="3211200" cy="4735200"/>
          </a:xfrm>
          <a:prstGeom prst="roundRect">
            <a:avLst>
              <a:gd name="adj" fmla="val 9747"/>
            </a:avLst>
          </a:prstGeom>
          <a:noFill/>
          <a:ln>
            <a:noFill/>
          </a:ln>
        </p:spPr>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dy Slide 3">
  <p:cSld name="TITLE_1_1_2_2">
    <p:bg>
      <p:bgPr>
        <a:solidFill>
          <a:schemeClr val="lt1"/>
        </a:solid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ctrTitle"/>
          </p:nvPr>
        </p:nvSpPr>
        <p:spPr>
          <a:xfrm>
            <a:off x="457200" y="457200"/>
            <a:ext cx="3803400" cy="947700"/>
          </a:xfrm>
          <a:prstGeom prst="rect">
            <a:avLst/>
          </a:prstGeom>
        </p:spPr>
        <p:txBody>
          <a:bodyPr spcFirstLastPara="1" wrap="square" lIns="0" tIns="0" rIns="0" bIns="0" anchor="t" anchorCtr="0">
            <a:normAutofit/>
          </a:bodyPr>
          <a:lstStyle>
            <a:lvl1pPr lvl="0"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1pPr>
            <a:lvl2pPr lvl="1"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2pPr>
            <a:lvl3pPr lvl="2"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3pPr>
            <a:lvl4pPr lvl="3"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4pPr>
            <a:lvl5pPr lvl="4"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5pPr>
            <a:lvl6pPr lvl="5"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6pPr>
            <a:lvl7pPr lvl="6"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7pPr>
            <a:lvl8pPr lvl="7"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8pPr>
            <a:lvl9pPr lvl="8"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9pPr>
          </a:lstStyle>
          <a:p>
            <a:endParaRPr/>
          </a:p>
        </p:txBody>
      </p:sp>
      <p:sp>
        <p:nvSpPr>
          <p:cNvPr id="38" name="Google Shape;38;p7"/>
          <p:cNvSpPr txBox="1">
            <a:spLocks noGrp="1"/>
          </p:cNvSpPr>
          <p:nvPr>
            <p:ph type="body" idx="1"/>
          </p:nvPr>
        </p:nvSpPr>
        <p:spPr>
          <a:xfrm>
            <a:off x="457200" y="1612750"/>
            <a:ext cx="3597600" cy="2624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rgbClr val="19234A"/>
              </a:buClr>
              <a:buSzPts val="1800"/>
              <a:buFont typeface="Helvetica Neue"/>
              <a:buChar char="●"/>
              <a:defRPr>
                <a:solidFill>
                  <a:srgbClr val="19234A"/>
                </a:solidFill>
                <a:latin typeface="Helvetica Neue"/>
                <a:ea typeface="Helvetica Neue"/>
                <a:cs typeface="Helvetica Neue"/>
                <a:sym typeface="Helvetica Neue"/>
              </a:defRPr>
            </a:lvl1pPr>
            <a:lvl2pPr marL="914400" lvl="1"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2pPr>
            <a:lvl3pPr marL="1371600" lvl="2"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3pPr>
            <a:lvl4pPr marL="1828800" lvl="3"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4pPr>
            <a:lvl5pPr marL="2286000" lvl="4"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5pPr>
            <a:lvl6pPr marL="2743200" lvl="5"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6pPr>
            <a:lvl7pPr marL="3200400" lvl="6"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7pPr>
            <a:lvl8pPr marL="3657600" lvl="7"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8pPr>
            <a:lvl9pPr marL="4114800" lvl="8"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9pPr>
          </a:lstStyle>
          <a:p>
            <a:endParaRPr/>
          </a:p>
        </p:txBody>
      </p:sp>
      <p:sp>
        <p:nvSpPr>
          <p:cNvPr id="39" name="Google Shape;39;p7"/>
          <p:cNvSpPr txBox="1"/>
          <p:nvPr/>
        </p:nvSpPr>
        <p:spPr>
          <a:xfrm>
            <a:off x="465425" y="4491900"/>
            <a:ext cx="1580400" cy="194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900" b="1">
                <a:solidFill>
                  <a:srgbClr val="00DF9F"/>
                </a:solidFill>
                <a:latin typeface="Helvetica Neue"/>
                <a:ea typeface="Helvetica Neue"/>
                <a:cs typeface="Helvetica Neue"/>
                <a:sym typeface="Helvetica Neue"/>
              </a:rPr>
              <a:t>democracyforward.org</a:t>
            </a:r>
            <a:endParaRPr sz="900" b="1">
              <a:solidFill>
                <a:srgbClr val="00DF9F"/>
              </a:solidFill>
              <a:latin typeface="Helvetica Neue"/>
              <a:ea typeface="Helvetica Neue"/>
              <a:cs typeface="Helvetica Neue"/>
              <a:sym typeface="Helvetica Neue"/>
            </a:endParaRPr>
          </a:p>
        </p:txBody>
      </p:sp>
      <p:sp>
        <p:nvSpPr>
          <p:cNvPr id="40" name="Google Shape;40;p7"/>
          <p:cNvSpPr>
            <a:spLocks noGrp="1"/>
          </p:cNvSpPr>
          <p:nvPr>
            <p:ph type="pic" idx="2"/>
          </p:nvPr>
        </p:nvSpPr>
        <p:spPr>
          <a:xfrm>
            <a:off x="4572000" y="775600"/>
            <a:ext cx="3211200" cy="4735200"/>
          </a:xfrm>
          <a:prstGeom prst="roundRect">
            <a:avLst>
              <a:gd name="adj" fmla="val 9747"/>
            </a:avLst>
          </a:prstGeom>
          <a:noFill/>
          <a:ln>
            <a:noFill/>
          </a:ln>
        </p:spPr>
      </p:sp>
      <p:pic>
        <p:nvPicPr>
          <p:cNvPr id="41" name="Google Shape;41;p7"/>
          <p:cNvPicPr preferRelativeResize="0"/>
          <p:nvPr/>
        </p:nvPicPr>
        <p:blipFill rotWithShape="1">
          <a:blip r:embed="rId2">
            <a:alphaModFix/>
          </a:blip>
          <a:srcRect l="10492" t="21314" r="13421" b="21031"/>
          <a:stretch/>
        </p:blipFill>
        <p:spPr>
          <a:xfrm>
            <a:off x="7955275" y="4137650"/>
            <a:ext cx="731520" cy="54864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dy Slide 2">
  <p:cSld name="TITLE_1_1_2_1">
    <p:bg>
      <p:bgPr>
        <a:solidFill>
          <a:srgbClr val="19234A"/>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ctrTitle"/>
          </p:nvPr>
        </p:nvSpPr>
        <p:spPr>
          <a:xfrm>
            <a:off x="457200" y="457200"/>
            <a:ext cx="3803400" cy="947700"/>
          </a:xfrm>
          <a:prstGeom prst="rect">
            <a:avLst/>
          </a:prstGeom>
        </p:spPr>
        <p:txBody>
          <a:bodyPr spcFirstLastPara="1" wrap="square" lIns="0" tIns="0" rIns="0" bIns="0" anchor="t" anchorCtr="0">
            <a:normAutofit/>
          </a:bodyPr>
          <a:lstStyle>
            <a:lvl1pPr lvl="0"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1pPr>
            <a:lvl2pPr lvl="1"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2pPr>
            <a:lvl3pPr lvl="2"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3pPr>
            <a:lvl4pPr lvl="3"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4pPr>
            <a:lvl5pPr lvl="4"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5pPr>
            <a:lvl6pPr lvl="5"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6pPr>
            <a:lvl7pPr lvl="6"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7pPr>
            <a:lvl8pPr lvl="7"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8pPr>
            <a:lvl9pPr lvl="8" rtl="0">
              <a:lnSpc>
                <a:spcPct val="80000"/>
              </a:lnSpc>
              <a:spcBef>
                <a:spcPts val="0"/>
              </a:spcBef>
              <a:spcAft>
                <a:spcPts val="0"/>
              </a:spcAft>
              <a:buClr>
                <a:schemeClr val="lt1"/>
              </a:buClr>
              <a:buSzPts val="3600"/>
              <a:buFont typeface="Helvetica Neue"/>
              <a:buNone/>
              <a:defRPr sz="3600" b="1">
                <a:solidFill>
                  <a:schemeClr val="lt1"/>
                </a:solidFill>
                <a:latin typeface="Helvetica Neue"/>
                <a:ea typeface="Helvetica Neue"/>
                <a:cs typeface="Helvetica Neue"/>
                <a:sym typeface="Helvetica Neue"/>
              </a:defRPr>
            </a:lvl9pPr>
          </a:lstStyle>
          <a:p>
            <a:endParaRPr/>
          </a:p>
        </p:txBody>
      </p:sp>
      <p:pic>
        <p:nvPicPr>
          <p:cNvPr id="44" name="Google Shape;44;p8"/>
          <p:cNvPicPr preferRelativeResize="0"/>
          <p:nvPr/>
        </p:nvPicPr>
        <p:blipFill rotWithShape="1">
          <a:blip r:embed="rId2">
            <a:alphaModFix/>
          </a:blip>
          <a:srcRect l="11727" t="18100" r="11971" b="20624"/>
          <a:stretch/>
        </p:blipFill>
        <p:spPr>
          <a:xfrm>
            <a:off x="7955275" y="4101075"/>
            <a:ext cx="731520" cy="585216"/>
          </a:xfrm>
          <a:prstGeom prst="rect">
            <a:avLst/>
          </a:prstGeom>
          <a:noFill/>
          <a:ln>
            <a:noFill/>
          </a:ln>
        </p:spPr>
      </p:pic>
      <p:sp>
        <p:nvSpPr>
          <p:cNvPr id="45" name="Google Shape;45;p8"/>
          <p:cNvSpPr txBox="1">
            <a:spLocks noGrp="1"/>
          </p:cNvSpPr>
          <p:nvPr>
            <p:ph type="body" idx="1"/>
          </p:nvPr>
        </p:nvSpPr>
        <p:spPr>
          <a:xfrm>
            <a:off x="457200" y="1612750"/>
            <a:ext cx="3597600" cy="2678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lt1"/>
              </a:buClr>
              <a:buSzPts val="1800"/>
              <a:buFont typeface="Helvetica Neue"/>
              <a:buChar char="●"/>
              <a:defRPr>
                <a:solidFill>
                  <a:schemeClr val="lt1"/>
                </a:solidFill>
                <a:latin typeface="Helvetica Neue"/>
                <a:ea typeface="Helvetica Neue"/>
                <a:cs typeface="Helvetica Neue"/>
                <a:sym typeface="Helvetica Neue"/>
              </a:defRPr>
            </a:lvl1pPr>
            <a:lvl2pPr marL="914400" lvl="1"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2pPr>
            <a:lvl3pPr marL="1371600" lvl="2"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3pPr>
            <a:lvl4pPr marL="1828800" lvl="3"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4pPr>
            <a:lvl5pPr marL="2286000" lvl="4"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5pPr>
            <a:lvl6pPr marL="2743200" lvl="5"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6pPr>
            <a:lvl7pPr marL="3200400" lvl="6"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7pPr>
            <a:lvl8pPr marL="3657600" lvl="7"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8pPr>
            <a:lvl9pPr marL="4114800" lvl="8" indent="-317500" rtl="0">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9pPr>
          </a:lstStyle>
          <a:p>
            <a:endParaRPr/>
          </a:p>
        </p:txBody>
      </p:sp>
      <p:sp>
        <p:nvSpPr>
          <p:cNvPr id="46" name="Google Shape;46;p8"/>
          <p:cNvSpPr txBox="1"/>
          <p:nvPr/>
        </p:nvSpPr>
        <p:spPr>
          <a:xfrm>
            <a:off x="465425" y="4491900"/>
            <a:ext cx="1580400" cy="194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900" b="1">
                <a:solidFill>
                  <a:srgbClr val="00DF9F"/>
                </a:solidFill>
                <a:latin typeface="Helvetica Neue"/>
                <a:ea typeface="Helvetica Neue"/>
                <a:cs typeface="Helvetica Neue"/>
                <a:sym typeface="Helvetica Neue"/>
              </a:rPr>
              <a:t>democracyforward.org</a:t>
            </a:r>
            <a:endParaRPr sz="900" b="1">
              <a:solidFill>
                <a:srgbClr val="00DF9F"/>
              </a:solidFill>
              <a:latin typeface="Helvetica Neue"/>
              <a:ea typeface="Helvetica Neue"/>
              <a:cs typeface="Helvetica Neue"/>
              <a:sym typeface="Helvetica Neue"/>
            </a:endParaRPr>
          </a:p>
        </p:txBody>
      </p:sp>
      <p:sp>
        <p:nvSpPr>
          <p:cNvPr id="47" name="Google Shape;47;p8"/>
          <p:cNvSpPr txBox="1"/>
          <p:nvPr/>
        </p:nvSpPr>
        <p:spPr>
          <a:xfrm>
            <a:off x="7106400" y="457200"/>
            <a:ext cx="1580400" cy="1944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900" b="1">
                <a:solidFill>
                  <a:srgbClr val="00DF9F"/>
                </a:solidFill>
                <a:latin typeface="Helvetica Neue"/>
                <a:ea typeface="Helvetica Neue"/>
                <a:cs typeface="Helvetica Neue"/>
                <a:sym typeface="Helvetica Neue"/>
              </a:rPr>
              <a:t>EDIT DATE IN THEME</a:t>
            </a:r>
            <a:endParaRPr sz="900" b="1">
              <a:solidFill>
                <a:srgbClr val="00DF9F"/>
              </a:solidFill>
              <a:latin typeface="Helvetica Neue"/>
              <a:ea typeface="Helvetica Neue"/>
              <a:cs typeface="Helvetica Neue"/>
              <a:sym typeface="Helvetica Neue"/>
            </a:endParaRPr>
          </a:p>
        </p:txBody>
      </p:sp>
      <p:sp>
        <p:nvSpPr>
          <p:cNvPr id="48" name="Google Shape;48;p8"/>
          <p:cNvSpPr>
            <a:spLocks noGrp="1"/>
          </p:cNvSpPr>
          <p:nvPr>
            <p:ph type="pic" idx="2"/>
          </p:nvPr>
        </p:nvSpPr>
        <p:spPr>
          <a:xfrm>
            <a:off x="4572000" y="-272150"/>
            <a:ext cx="4776000" cy="4240800"/>
          </a:xfrm>
          <a:prstGeom prst="roundRect">
            <a:avLst>
              <a:gd name="adj" fmla="val 9747"/>
            </a:avLst>
          </a:prstGeom>
          <a:noFill/>
          <a:ln>
            <a:noFill/>
          </a:ln>
        </p:spPr>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ody Slide 4">
  <p:cSld name="TITLE_1_1_2_1_1">
    <p:bg>
      <p:bgPr>
        <a:solidFill>
          <a:schemeClr val="lt1"/>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ctrTitle"/>
          </p:nvPr>
        </p:nvSpPr>
        <p:spPr>
          <a:xfrm>
            <a:off x="457200" y="457200"/>
            <a:ext cx="3803400" cy="947700"/>
          </a:xfrm>
          <a:prstGeom prst="rect">
            <a:avLst/>
          </a:prstGeom>
        </p:spPr>
        <p:txBody>
          <a:bodyPr spcFirstLastPara="1" wrap="square" lIns="0" tIns="0" rIns="0" bIns="0" anchor="t" anchorCtr="0">
            <a:normAutofit/>
          </a:bodyPr>
          <a:lstStyle>
            <a:lvl1pPr lvl="0"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1pPr>
            <a:lvl2pPr lvl="1"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2pPr>
            <a:lvl3pPr lvl="2"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3pPr>
            <a:lvl4pPr lvl="3"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4pPr>
            <a:lvl5pPr lvl="4"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5pPr>
            <a:lvl6pPr lvl="5"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6pPr>
            <a:lvl7pPr lvl="6"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7pPr>
            <a:lvl8pPr lvl="7"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8pPr>
            <a:lvl9pPr lvl="8" rtl="0">
              <a:lnSpc>
                <a:spcPct val="80000"/>
              </a:lnSpc>
              <a:spcBef>
                <a:spcPts val="0"/>
              </a:spcBef>
              <a:spcAft>
                <a:spcPts val="0"/>
              </a:spcAft>
              <a:buClr>
                <a:srgbClr val="19234A"/>
              </a:buClr>
              <a:buSzPts val="3600"/>
              <a:buFont typeface="Helvetica Neue"/>
              <a:buNone/>
              <a:defRPr sz="3600" b="1">
                <a:solidFill>
                  <a:srgbClr val="19234A"/>
                </a:solidFill>
                <a:latin typeface="Helvetica Neue"/>
                <a:ea typeface="Helvetica Neue"/>
                <a:cs typeface="Helvetica Neue"/>
                <a:sym typeface="Helvetica Neue"/>
              </a:defRPr>
            </a:lvl9pPr>
          </a:lstStyle>
          <a:p>
            <a:endParaRPr/>
          </a:p>
        </p:txBody>
      </p:sp>
      <p:sp>
        <p:nvSpPr>
          <p:cNvPr id="51" name="Google Shape;51;p9"/>
          <p:cNvSpPr txBox="1">
            <a:spLocks noGrp="1"/>
          </p:cNvSpPr>
          <p:nvPr>
            <p:ph type="body" idx="1"/>
          </p:nvPr>
        </p:nvSpPr>
        <p:spPr>
          <a:xfrm>
            <a:off x="457200" y="1612750"/>
            <a:ext cx="3597600" cy="2678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rgbClr val="19234A"/>
              </a:buClr>
              <a:buSzPts val="1800"/>
              <a:buFont typeface="Helvetica Neue"/>
              <a:buChar char="●"/>
              <a:defRPr>
                <a:solidFill>
                  <a:srgbClr val="19234A"/>
                </a:solidFill>
                <a:latin typeface="Helvetica Neue"/>
                <a:ea typeface="Helvetica Neue"/>
                <a:cs typeface="Helvetica Neue"/>
                <a:sym typeface="Helvetica Neue"/>
              </a:defRPr>
            </a:lvl1pPr>
            <a:lvl2pPr marL="914400" lvl="1"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2pPr>
            <a:lvl3pPr marL="1371600" lvl="2"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3pPr>
            <a:lvl4pPr marL="1828800" lvl="3"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4pPr>
            <a:lvl5pPr marL="2286000" lvl="4"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5pPr>
            <a:lvl6pPr marL="2743200" lvl="5"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6pPr>
            <a:lvl7pPr marL="3200400" lvl="6"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7pPr>
            <a:lvl8pPr marL="3657600" lvl="7"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8pPr>
            <a:lvl9pPr marL="4114800" lvl="8" indent="-317500" rtl="0">
              <a:spcBef>
                <a:spcPts val="0"/>
              </a:spcBef>
              <a:spcAft>
                <a:spcPts val="0"/>
              </a:spcAft>
              <a:buClr>
                <a:srgbClr val="19234A"/>
              </a:buClr>
              <a:buSzPts val="1400"/>
              <a:buFont typeface="Helvetica Neue"/>
              <a:buChar char="■"/>
              <a:defRPr>
                <a:solidFill>
                  <a:srgbClr val="19234A"/>
                </a:solidFill>
                <a:latin typeface="Helvetica Neue"/>
                <a:ea typeface="Helvetica Neue"/>
                <a:cs typeface="Helvetica Neue"/>
                <a:sym typeface="Helvetica Neue"/>
              </a:defRPr>
            </a:lvl9pPr>
          </a:lstStyle>
          <a:p>
            <a:endParaRPr/>
          </a:p>
        </p:txBody>
      </p:sp>
      <p:sp>
        <p:nvSpPr>
          <p:cNvPr id="52" name="Google Shape;52;p9"/>
          <p:cNvSpPr txBox="1"/>
          <p:nvPr/>
        </p:nvSpPr>
        <p:spPr>
          <a:xfrm>
            <a:off x="465425" y="4491900"/>
            <a:ext cx="1580400" cy="194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900" b="1">
                <a:solidFill>
                  <a:srgbClr val="00DF9F"/>
                </a:solidFill>
                <a:latin typeface="Helvetica Neue"/>
                <a:ea typeface="Helvetica Neue"/>
                <a:cs typeface="Helvetica Neue"/>
                <a:sym typeface="Helvetica Neue"/>
              </a:rPr>
              <a:t>democracyforward.org</a:t>
            </a:r>
            <a:endParaRPr sz="900" b="1">
              <a:solidFill>
                <a:srgbClr val="00DF9F"/>
              </a:solidFill>
              <a:latin typeface="Helvetica Neue"/>
              <a:ea typeface="Helvetica Neue"/>
              <a:cs typeface="Helvetica Neue"/>
              <a:sym typeface="Helvetica Neue"/>
            </a:endParaRPr>
          </a:p>
        </p:txBody>
      </p:sp>
      <p:sp>
        <p:nvSpPr>
          <p:cNvPr id="53" name="Google Shape;53;p9"/>
          <p:cNvSpPr txBox="1"/>
          <p:nvPr/>
        </p:nvSpPr>
        <p:spPr>
          <a:xfrm>
            <a:off x="7106400" y="457200"/>
            <a:ext cx="1580400" cy="1944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900" b="1">
                <a:solidFill>
                  <a:srgbClr val="00DF9F"/>
                </a:solidFill>
                <a:latin typeface="Helvetica Neue"/>
                <a:ea typeface="Helvetica Neue"/>
                <a:cs typeface="Helvetica Neue"/>
                <a:sym typeface="Helvetica Neue"/>
              </a:rPr>
              <a:t>EDIT DATE IN THEME</a:t>
            </a:r>
            <a:endParaRPr sz="900" b="1">
              <a:solidFill>
                <a:srgbClr val="00DF9F"/>
              </a:solidFill>
              <a:latin typeface="Helvetica Neue"/>
              <a:ea typeface="Helvetica Neue"/>
              <a:cs typeface="Helvetica Neue"/>
              <a:sym typeface="Helvetica Neue"/>
            </a:endParaRPr>
          </a:p>
        </p:txBody>
      </p:sp>
      <p:sp>
        <p:nvSpPr>
          <p:cNvPr id="54" name="Google Shape;54;p9"/>
          <p:cNvSpPr>
            <a:spLocks noGrp="1"/>
          </p:cNvSpPr>
          <p:nvPr>
            <p:ph type="pic" idx="2"/>
          </p:nvPr>
        </p:nvSpPr>
        <p:spPr>
          <a:xfrm>
            <a:off x="4572000" y="-272150"/>
            <a:ext cx="4776000" cy="4240800"/>
          </a:xfrm>
          <a:prstGeom prst="roundRect">
            <a:avLst>
              <a:gd name="adj" fmla="val 9747"/>
            </a:avLst>
          </a:prstGeom>
          <a:noFill/>
          <a:ln>
            <a:noFill/>
          </a:ln>
        </p:spPr>
      </p:sp>
      <p:pic>
        <p:nvPicPr>
          <p:cNvPr id="55" name="Google Shape;55;p9"/>
          <p:cNvPicPr preferRelativeResize="0"/>
          <p:nvPr/>
        </p:nvPicPr>
        <p:blipFill rotWithShape="1">
          <a:blip r:embed="rId2">
            <a:alphaModFix/>
          </a:blip>
          <a:srcRect l="10492" t="21314" r="13421" b="21031"/>
          <a:stretch/>
        </p:blipFill>
        <p:spPr>
          <a:xfrm>
            <a:off x="7955275" y="4137650"/>
            <a:ext cx="731520" cy="54864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tement 1">
  <p:cSld name="TITLE_1_1_1">
    <p:bg>
      <p:bgPr>
        <a:solidFill>
          <a:srgbClr val="19234A"/>
        </a:solidFill>
        <a:effectLst/>
      </p:bgPr>
    </p:bg>
    <p:spTree>
      <p:nvGrpSpPr>
        <p:cNvPr id="1" name="Shape 56"/>
        <p:cNvGrpSpPr/>
        <p:nvPr/>
      </p:nvGrpSpPr>
      <p:grpSpPr>
        <a:xfrm>
          <a:off x="0" y="0"/>
          <a:ext cx="0" cy="0"/>
          <a:chOff x="0" y="0"/>
          <a:chExt cx="0" cy="0"/>
        </a:xfrm>
      </p:grpSpPr>
      <p:pic>
        <p:nvPicPr>
          <p:cNvPr id="57" name="Google Shape;57;p10"/>
          <p:cNvPicPr preferRelativeResize="0"/>
          <p:nvPr/>
        </p:nvPicPr>
        <p:blipFill>
          <a:blip r:embed="rId2">
            <a:alphaModFix amt="30000"/>
          </a:blip>
          <a:stretch>
            <a:fillRect/>
          </a:stretch>
        </p:blipFill>
        <p:spPr>
          <a:xfrm>
            <a:off x="0" y="0"/>
            <a:ext cx="9144003" cy="5143501"/>
          </a:xfrm>
          <a:prstGeom prst="rect">
            <a:avLst/>
          </a:prstGeom>
          <a:noFill/>
          <a:ln>
            <a:noFill/>
          </a:ln>
        </p:spPr>
      </p:pic>
      <p:sp>
        <p:nvSpPr>
          <p:cNvPr id="58" name="Google Shape;58;p10"/>
          <p:cNvSpPr txBox="1">
            <a:spLocks noGrp="1"/>
          </p:cNvSpPr>
          <p:nvPr>
            <p:ph type="ctrTitle"/>
          </p:nvPr>
        </p:nvSpPr>
        <p:spPr>
          <a:xfrm>
            <a:off x="457200" y="457200"/>
            <a:ext cx="8229600" cy="4229100"/>
          </a:xfrm>
          <a:prstGeom prst="rect">
            <a:avLst/>
          </a:prstGeom>
        </p:spPr>
        <p:txBody>
          <a:bodyPr spcFirstLastPara="1" wrap="square" lIns="0" tIns="0" rIns="0" bIns="0" anchor="ctr" anchorCtr="0">
            <a:normAutofit/>
          </a:bodyPr>
          <a:lstStyle>
            <a:lvl1pPr lvl="0"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1pPr>
            <a:lvl2pPr lvl="1"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2pPr>
            <a:lvl3pPr lvl="2"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3pPr>
            <a:lvl4pPr lvl="3"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4pPr>
            <a:lvl5pPr lvl="4"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5pPr>
            <a:lvl6pPr lvl="5"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6pPr>
            <a:lvl7pPr lvl="6"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7pPr>
            <a:lvl8pPr lvl="7"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8pPr>
            <a:lvl9pPr lvl="8" algn="ctr" rtl="0">
              <a:lnSpc>
                <a:spcPct val="80000"/>
              </a:lnSpc>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9pPr>
          </a:lstStyle>
          <a:p>
            <a:endParaRPr/>
          </a:p>
        </p:txBody>
      </p:sp>
      <p:pic>
        <p:nvPicPr>
          <p:cNvPr id="59" name="Google Shape;59;p10"/>
          <p:cNvPicPr preferRelativeResize="0"/>
          <p:nvPr/>
        </p:nvPicPr>
        <p:blipFill rotWithShape="1">
          <a:blip r:embed="rId3">
            <a:alphaModFix/>
          </a:blip>
          <a:srcRect l="11727" t="18100" r="11971" b="20624"/>
          <a:stretch/>
        </p:blipFill>
        <p:spPr>
          <a:xfrm>
            <a:off x="7955275" y="4101075"/>
            <a:ext cx="731520" cy="585216"/>
          </a:xfrm>
          <a:prstGeom prst="rect">
            <a:avLst/>
          </a:prstGeom>
          <a:noFill/>
          <a:ln>
            <a:noFill/>
          </a:ln>
        </p:spPr>
      </p:pic>
      <p:sp>
        <p:nvSpPr>
          <p:cNvPr id="60" name="Google Shape;60;p10"/>
          <p:cNvSpPr txBox="1"/>
          <p:nvPr/>
        </p:nvSpPr>
        <p:spPr>
          <a:xfrm>
            <a:off x="465425" y="4491900"/>
            <a:ext cx="1580400" cy="194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900" b="1">
                <a:solidFill>
                  <a:srgbClr val="00DF9F"/>
                </a:solidFill>
                <a:latin typeface="Helvetica Neue"/>
                <a:ea typeface="Helvetica Neue"/>
                <a:cs typeface="Helvetica Neue"/>
                <a:sym typeface="Helvetica Neue"/>
              </a:rPr>
              <a:t>democracyforward.org</a:t>
            </a:r>
            <a:endParaRPr sz="900" b="1">
              <a:solidFill>
                <a:srgbClr val="00DF9F"/>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288">
          <p15:clr>
            <a:srgbClr val="E46962"/>
          </p15:clr>
        </p15:guide>
        <p15:guide id="4" orient="horz" pos="288">
          <p15:clr>
            <a:srgbClr val="E46962"/>
          </p15:clr>
        </p15:guide>
        <p15:guide id="5" orient="horz" pos="2952">
          <p15:clr>
            <a:srgbClr val="E46962"/>
          </p15:clr>
        </p15:guide>
        <p15:guide id="6" pos="5472">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457200" y="445025"/>
            <a:ext cx="6158700" cy="572700"/>
          </a:xfrm>
          <a:prstGeom prst="rect">
            <a:avLst/>
          </a:prstGeom>
          <a:noFill/>
          <a:ln>
            <a:noFill/>
          </a:ln>
        </p:spPr>
        <p:txBody>
          <a:bodyPr spcFirstLastPara="1" wrap="square" lIns="0" tIns="91425" rIns="91425" bIns="91425" anchor="t" anchorCtr="0">
            <a:normAutofit/>
          </a:bodyPr>
          <a:lstStyle>
            <a:lvl1pPr marR="0" lvl="0"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1" name="Google Shape;91;p17"/>
          <p:cNvSpPr txBox="1">
            <a:spLocks noGrp="1"/>
          </p:cNvSpPr>
          <p:nvPr>
            <p:ph type="body" idx="1"/>
          </p:nvPr>
        </p:nvSpPr>
        <p:spPr>
          <a:xfrm>
            <a:off x="457200" y="1152475"/>
            <a:ext cx="6158700" cy="3416400"/>
          </a:xfrm>
          <a:prstGeom prst="rect">
            <a:avLst/>
          </a:prstGeom>
          <a:noFill/>
          <a:ln>
            <a:noFill/>
          </a:ln>
        </p:spPr>
        <p:txBody>
          <a:bodyPr spcFirstLastPara="1" wrap="square" lIns="0" tIns="91425" rIns="91425" bIns="91425" anchor="t" anchorCtr="0">
            <a:normAutofit/>
          </a:bodyPr>
          <a:lstStyle>
            <a:lvl1pPr marL="457200" marR="0" lvl="0" indent="-330200" algn="l" rtl="0">
              <a:lnSpc>
                <a:spcPct val="115000"/>
              </a:lnSpc>
              <a:spcBef>
                <a:spcPts val="0"/>
              </a:spcBef>
              <a:spcAft>
                <a:spcPts val="0"/>
              </a:spcAft>
              <a:buClr>
                <a:schemeClr val="dk1"/>
              </a:buClr>
              <a:buSzPts val="1600"/>
              <a:buFont typeface="Helvetica Neue"/>
              <a:buChar char="●"/>
              <a:defRPr sz="1600" b="0" i="0" u="none" strike="noStrike" cap="none">
                <a:solidFill>
                  <a:schemeClr val="dk1"/>
                </a:solidFill>
                <a:latin typeface="Helvetica Neue"/>
                <a:ea typeface="Helvetica Neue"/>
                <a:cs typeface="Helvetica Neue"/>
                <a:sym typeface="Helvetica Neue"/>
              </a:defRPr>
            </a:lvl1pPr>
            <a:lvl2pPr marL="914400" marR="0" lvl="1"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2pPr>
            <a:lvl3pPr marL="1371600" marR="0" lvl="2"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3pPr>
            <a:lvl4pPr marL="1828800" marR="0" lvl="3"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6pPr>
            <a:lvl7pPr marL="3200400" marR="0" lvl="6"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7pPr>
            <a:lvl8pPr marL="3657600" marR="0" lvl="7"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8pPr>
            <a:lvl9pPr marL="4114800" marR="0" lvl="8" indent="-304800" algn="l" rtl="0">
              <a:lnSpc>
                <a:spcPct val="115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9pPr>
          </a:lstStyle>
          <a:p>
            <a:endParaRPr/>
          </a:p>
        </p:txBody>
      </p:sp>
      <p:sp>
        <p:nvSpPr>
          <p:cNvPr id="92" name="Google Shape;9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17"/>
          <p:cNvSpPr/>
          <p:nvPr/>
        </p:nvSpPr>
        <p:spPr>
          <a:xfrm>
            <a:off x="457200"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7"/>
          <p:cNvSpPr/>
          <p:nvPr/>
        </p:nvSpPr>
        <p:spPr>
          <a:xfrm>
            <a:off x="1165525"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7"/>
          <p:cNvSpPr/>
          <p:nvPr/>
        </p:nvSpPr>
        <p:spPr>
          <a:xfrm>
            <a:off x="1873850"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7"/>
          <p:cNvSpPr/>
          <p:nvPr/>
        </p:nvSpPr>
        <p:spPr>
          <a:xfrm>
            <a:off x="2582175"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7"/>
          <p:cNvSpPr/>
          <p:nvPr/>
        </p:nvSpPr>
        <p:spPr>
          <a:xfrm>
            <a:off x="3290500"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7"/>
          <p:cNvSpPr/>
          <p:nvPr/>
        </p:nvSpPr>
        <p:spPr>
          <a:xfrm>
            <a:off x="3998825"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7"/>
          <p:cNvSpPr/>
          <p:nvPr/>
        </p:nvSpPr>
        <p:spPr>
          <a:xfrm>
            <a:off x="4707150"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7"/>
          <p:cNvSpPr/>
          <p:nvPr/>
        </p:nvSpPr>
        <p:spPr>
          <a:xfrm>
            <a:off x="5415475"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7"/>
          <p:cNvSpPr/>
          <p:nvPr/>
        </p:nvSpPr>
        <p:spPr>
          <a:xfrm>
            <a:off x="6123800"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7"/>
          <p:cNvSpPr/>
          <p:nvPr/>
        </p:nvSpPr>
        <p:spPr>
          <a:xfrm>
            <a:off x="6832125"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7"/>
          <p:cNvSpPr/>
          <p:nvPr/>
        </p:nvSpPr>
        <p:spPr>
          <a:xfrm>
            <a:off x="7540450"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7"/>
          <p:cNvSpPr/>
          <p:nvPr/>
        </p:nvSpPr>
        <p:spPr>
          <a:xfrm>
            <a:off x="8194800" y="-1607410"/>
            <a:ext cx="492000" cy="1000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CC0000"/>
          </p15:clr>
        </p15:guide>
        <p15:guide id="2" pos="5472">
          <p15:clr>
            <a:srgbClr val="CC0000"/>
          </p15:clr>
        </p15:guide>
        <p15:guide id="3" orient="horz" pos="280">
          <p15:clr>
            <a:srgbClr val="EA4335"/>
          </p15:clr>
        </p15:guide>
        <p15:guide id="4" orient="horz" pos="2937">
          <p15:clr>
            <a:srgbClr val="EA4335"/>
          </p15:clr>
        </p15:guide>
        <p15:guide id="5" pos="598">
          <p15:clr>
            <a:schemeClr val="accent5"/>
          </p15:clr>
        </p15:guide>
        <p15:guide id="6" pos="734">
          <p15:clr>
            <a:schemeClr val="accent5"/>
          </p15:clr>
        </p15:guide>
        <p15:guide id="7" pos="1044">
          <p15:clr>
            <a:schemeClr val="accent5"/>
          </p15:clr>
        </p15:guide>
        <p15:guide id="8" pos="1180">
          <p15:clr>
            <a:schemeClr val="accent5"/>
          </p15:clr>
        </p15:guide>
        <p15:guide id="9" pos="1490">
          <p15:clr>
            <a:schemeClr val="accent5"/>
          </p15:clr>
        </p15:guide>
        <p15:guide id="10" pos="1627">
          <p15:clr>
            <a:schemeClr val="accent5"/>
          </p15:clr>
        </p15:guide>
        <p15:guide id="11" pos="1936">
          <p15:clr>
            <a:schemeClr val="accent5"/>
          </p15:clr>
        </p15:guide>
        <p15:guide id="12" pos="2073">
          <p15:clr>
            <a:schemeClr val="accent5"/>
          </p15:clr>
        </p15:guide>
        <p15:guide id="13" pos="2383">
          <p15:clr>
            <a:schemeClr val="accent5"/>
          </p15:clr>
        </p15:guide>
        <p15:guide id="14" pos="2519">
          <p15:clr>
            <a:schemeClr val="accent5"/>
          </p15:clr>
        </p15:guide>
        <p15:guide id="15" pos="2829">
          <p15:clr>
            <a:schemeClr val="accent5"/>
          </p15:clr>
        </p15:guide>
        <p15:guide id="16" pos="2965">
          <p15:clr>
            <a:schemeClr val="accent5"/>
          </p15:clr>
        </p15:guide>
        <p15:guide id="17" pos="3275">
          <p15:clr>
            <a:schemeClr val="accent5"/>
          </p15:clr>
        </p15:guide>
        <p15:guide id="18" pos="3411">
          <p15:clr>
            <a:schemeClr val="accent5"/>
          </p15:clr>
        </p15:guide>
        <p15:guide id="19" pos="3721">
          <p15:clr>
            <a:schemeClr val="accent5"/>
          </p15:clr>
        </p15:guide>
        <p15:guide id="20" pos="3858">
          <p15:clr>
            <a:schemeClr val="accent5"/>
          </p15:clr>
        </p15:guide>
        <p15:guide id="21" pos="4167">
          <p15:clr>
            <a:schemeClr val="accent5"/>
          </p15:clr>
        </p15:guide>
        <p15:guide id="22" pos="4304">
          <p15:clr>
            <a:schemeClr val="accent5"/>
          </p15:clr>
        </p15:guide>
        <p15:guide id="23" pos="4614">
          <p15:clr>
            <a:schemeClr val="accent5"/>
          </p15:clr>
        </p15:guide>
        <p15:guide id="24" pos="4750">
          <p15:clr>
            <a:schemeClr val="accent5"/>
          </p15:clr>
        </p15:guide>
        <p15:guide id="25" pos="5060">
          <p15:clr>
            <a:schemeClr val="accent5"/>
          </p15:clr>
        </p15:guide>
        <p15:guide id="26" pos="5162">
          <p15:clr>
            <a:schemeClr val="accent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ctrTitle"/>
          </p:nvPr>
        </p:nvSpPr>
        <p:spPr>
          <a:xfrm>
            <a:off x="963375" y="964700"/>
            <a:ext cx="6933900" cy="15450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286"/>
              <a:buFont typeface="Arial"/>
              <a:buNone/>
            </a:pPr>
            <a:endParaRPr sz="36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3286"/>
              <a:buFont typeface="Arial"/>
              <a:buNone/>
            </a:pPr>
            <a:endParaRPr sz="1500">
              <a:latin typeface="Palatino Linotype"/>
              <a:ea typeface="Palatino Linotype"/>
              <a:cs typeface="Palatino Linotype"/>
              <a:sym typeface="Palatino Linotype"/>
            </a:endParaRPr>
          </a:p>
          <a:p>
            <a:pPr marL="0" lvl="0" indent="0" algn="l" rtl="0">
              <a:lnSpc>
                <a:spcPct val="100000"/>
              </a:lnSpc>
              <a:spcBef>
                <a:spcPts val="0"/>
              </a:spcBef>
              <a:spcAft>
                <a:spcPts val="0"/>
              </a:spcAft>
              <a:buClr>
                <a:schemeClr val="dk1"/>
              </a:buClr>
              <a:buSzPts val="3286"/>
              <a:buFont typeface="Arial"/>
              <a:buNone/>
            </a:pPr>
            <a:endParaRPr sz="1500"/>
          </a:p>
        </p:txBody>
      </p:sp>
      <p:sp>
        <p:nvSpPr>
          <p:cNvPr id="158" name="Google Shape;158;p30"/>
          <p:cNvSpPr txBox="1">
            <a:spLocks noGrp="1"/>
          </p:cNvSpPr>
          <p:nvPr>
            <p:ph type="subTitle" idx="1"/>
          </p:nvPr>
        </p:nvSpPr>
        <p:spPr>
          <a:xfrm>
            <a:off x="963375" y="1906375"/>
            <a:ext cx="7063500" cy="11268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4400" b="1" i="1">
                <a:solidFill>
                  <a:schemeClr val="lt1"/>
                </a:solidFill>
                <a:latin typeface="Palatino Linotype"/>
                <a:ea typeface="Palatino Linotype"/>
                <a:cs typeface="Palatino Linotype"/>
                <a:sym typeface="Palatino Linotype"/>
              </a:rPr>
              <a:t>2023-2024 Supreme Court Term Review</a:t>
            </a:r>
            <a:endParaRPr sz="4400">
              <a:solidFill>
                <a:schemeClr val="lt1"/>
              </a:solidFill>
              <a:latin typeface="Palatino Linotype"/>
              <a:ea typeface="Palatino Linotype"/>
              <a:cs typeface="Palatino Linotype"/>
              <a:sym typeface="Palatino Linotype"/>
            </a:endParaRPr>
          </a:p>
          <a:p>
            <a:pPr marL="0" lvl="0" indent="0" algn="l" rtl="0">
              <a:spcBef>
                <a:spcPts val="0"/>
              </a:spcBef>
              <a:spcAft>
                <a:spcPts val="0"/>
              </a:spcAft>
              <a:buNone/>
            </a:pPr>
            <a:endParaRPr/>
          </a:p>
        </p:txBody>
      </p:sp>
      <p:sp>
        <p:nvSpPr>
          <p:cNvPr id="159" name="Google Shape;159;p30"/>
          <p:cNvSpPr txBox="1"/>
          <p:nvPr/>
        </p:nvSpPr>
        <p:spPr>
          <a:xfrm>
            <a:off x="936225" y="3107850"/>
            <a:ext cx="7117800" cy="7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DF9F"/>
                </a:solidFill>
                <a:latin typeface="Palatino Linotype"/>
                <a:ea typeface="Palatino Linotype"/>
                <a:cs typeface="Palatino Linotype"/>
                <a:sym typeface="Palatino Linotype"/>
              </a:rPr>
              <a:t>Jessica Morton</a:t>
            </a:r>
            <a:endParaRPr>
              <a:solidFill>
                <a:srgbClr val="00DF9F"/>
              </a:solidFill>
              <a:latin typeface="Palatino Linotype"/>
              <a:ea typeface="Palatino Linotype"/>
              <a:cs typeface="Palatino Linotype"/>
              <a:sym typeface="Palatino Linotype"/>
            </a:endParaRPr>
          </a:p>
          <a:p>
            <a:pPr marL="0" lvl="0" indent="0" algn="l" rtl="0">
              <a:spcBef>
                <a:spcPts val="0"/>
              </a:spcBef>
              <a:spcAft>
                <a:spcPts val="0"/>
              </a:spcAft>
              <a:buNone/>
            </a:pPr>
            <a:r>
              <a:rPr lang="en">
                <a:solidFill>
                  <a:srgbClr val="00DF9F"/>
                </a:solidFill>
                <a:latin typeface="Palatino Linotype"/>
                <a:ea typeface="Palatino Linotype"/>
                <a:cs typeface="Palatino Linotype"/>
                <a:sym typeface="Palatino Linotype"/>
              </a:rPr>
              <a:t>Senior Counsel</a:t>
            </a:r>
            <a:endParaRPr>
              <a:solidFill>
                <a:srgbClr val="00DF9F"/>
              </a:solidFill>
              <a:latin typeface="Palatino Linotype"/>
              <a:ea typeface="Palatino Linotype"/>
              <a:cs typeface="Palatino Linotype"/>
              <a:sym typeface="Palatino Linotype"/>
            </a:endParaRPr>
          </a:p>
          <a:p>
            <a:pPr marL="0" lvl="0" indent="0" algn="l" rtl="0">
              <a:spcBef>
                <a:spcPts val="0"/>
              </a:spcBef>
              <a:spcAft>
                <a:spcPts val="0"/>
              </a:spcAft>
              <a:buNone/>
            </a:pPr>
            <a:endParaRPr>
              <a:solidFill>
                <a:srgbClr val="00DF9F"/>
              </a:solidFill>
              <a:latin typeface="Palatino Linotype"/>
              <a:ea typeface="Palatino Linotype"/>
              <a:cs typeface="Palatino Linotype"/>
              <a:sym typeface="Palatino Linotype"/>
            </a:endParaRPr>
          </a:p>
          <a:p>
            <a:pPr marL="0" lvl="0" indent="0" algn="l" rtl="0">
              <a:spcBef>
                <a:spcPts val="0"/>
              </a:spcBef>
              <a:spcAft>
                <a:spcPts val="0"/>
              </a:spcAft>
              <a:buNone/>
            </a:pPr>
            <a:r>
              <a:rPr lang="en">
                <a:solidFill>
                  <a:srgbClr val="00DF9F"/>
                </a:solidFill>
                <a:latin typeface="Palatino Linotype"/>
                <a:ea typeface="Palatino Linotype"/>
                <a:cs typeface="Palatino Linotype"/>
                <a:sym typeface="Palatino Linotype"/>
              </a:rPr>
              <a:t>July 2024</a:t>
            </a:r>
            <a:endParaRPr>
              <a:solidFill>
                <a:srgbClr val="00DF9F"/>
              </a:solidFill>
              <a:latin typeface="Palatino Linotype"/>
              <a:ea typeface="Palatino Linotype"/>
              <a:cs typeface="Palatino Linotype"/>
              <a:sym typeface="Palatino Linotyp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ctrTitle"/>
          </p:nvPr>
        </p:nvSpPr>
        <p:spPr>
          <a:xfrm>
            <a:off x="457200" y="598475"/>
            <a:ext cx="7045800" cy="947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i="1">
                <a:solidFill>
                  <a:schemeClr val="accent1"/>
                </a:solidFill>
                <a:latin typeface="Palatino Linotype"/>
                <a:ea typeface="Palatino Linotype"/>
                <a:cs typeface="Palatino Linotype"/>
                <a:sym typeface="Palatino Linotype"/>
              </a:rPr>
              <a:t>Idaho </a:t>
            </a:r>
            <a:r>
              <a:rPr lang="en" sz="3000">
                <a:solidFill>
                  <a:schemeClr val="accent1"/>
                </a:solidFill>
                <a:latin typeface="Palatino Linotype"/>
                <a:ea typeface="Palatino Linotype"/>
                <a:cs typeface="Palatino Linotype"/>
                <a:sym typeface="Palatino Linotype"/>
              </a:rPr>
              <a:t>v.</a:t>
            </a:r>
            <a:r>
              <a:rPr lang="en" sz="3000" i="1">
                <a:solidFill>
                  <a:schemeClr val="accent1"/>
                </a:solidFill>
                <a:latin typeface="Palatino Linotype"/>
                <a:ea typeface="Palatino Linotype"/>
                <a:cs typeface="Palatino Linotype"/>
                <a:sym typeface="Palatino Linotype"/>
              </a:rPr>
              <a:t> US </a:t>
            </a:r>
            <a:r>
              <a:rPr lang="en" sz="3000">
                <a:solidFill>
                  <a:schemeClr val="accent1"/>
                </a:solidFill>
                <a:latin typeface="Palatino Linotype"/>
                <a:ea typeface="Palatino Linotype"/>
                <a:cs typeface="Palatino Linotype"/>
                <a:sym typeface="Palatino Linotype"/>
              </a:rPr>
              <a:t>&amp; </a:t>
            </a:r>
            <a:r>
              <a:rPr lang="en" sz="3000" i="1">
                <a:solidFill>
                  <a:schemeClr val="accent1"/>
                </a:solidFill>
                <a:latin typeface="Palatino Linotype"/>
                <a:ea typeface="Palatino Linotype"/>
                <a:cs typeface="Palatino Linotype"/>
                <a:sym typeface="Palatino Linotype"/>
              </a:rPr>
              <a:t>Moyle </a:t>
            </a:r>
            <a:r>
              <a:rPr lang="en" sz="3000">
                <a:solidFill>
                  <a:schemeClr val="accent1"/>
                </a:solidFill>
                <a:latin typeface="Palatino Linotype"/>
                <a:ea typeface="Palatino Linotype"/>
                <a:cs typeface="Palatino Linotype"/>
                <a:sym typeface="Palatino Linotype"/>
              </a:rPr>
              <a:t>v. </a:t>
            </a:r>
            <a:r>
              <a:rPr lang="en" sz="3000" i="1">
                <a:solidFill>
                  <a:schemeClr val="accent1"/>
                </a:solidFill>
                <a:latin typeface="Palatino Linotype"/>
                <a:ea typeface="Palatino Linotype"/>
                <a:cs typeface="Palatino Linotype"/>
                <a:sym typeface="Palatino Linotype"/>
              </a:rPr>
              <a:t>US</a:t>
            </a:r>
            <a:endParaRPr i="1">
              <a:solidFill>
                <a:schemeClr val="accent1"/>
              </a:solidFill>
              <a:latin typeface="Palatino Linotype"/>
              <a:ea typeface="Palatino Linotype"/>
              <a:cs typeface="Palatino Linotype"/>
              <a:sym typeface="Palatino Linotype"/>
            </a:endParaRPr>
          </a:p>
        </p:txBody>
      </p:sp>
      <p:sp>
        <p:nvSpPr>
          <p:cNvPr id="221" name="Google Shape;221;p39"/>
          <p:cNvSpPr txBox="1">
            <a:spLocks noGrp="1"/>
          </p:cNvSpPr>
          <p:nvPr>
            <p:ph type="body" idx="1"/>
          </p:nvPr>
        </p:nvSpPr>
        <p:spPr>
          <a:xfrm>
            <a:off x="628100" y="1272375"/>
            <a:ext cx="7725900" cy="3123000"/>
          </a:xfrm>
          <a:prstGeom prst="rect">
            <a:avLst/>
          </a:prstGeom>
        </p:spPr>
        <p:txBody>
          <a:bodyPr spcFirstLastPara="1" wrap="square" lIns="0" tIns="0" rIns="0" bIns="0" anchor="t" anchorCtr="0">
            <a:normAutofit/>
          </a:bodyPr>
          <a:lstStyle/>
          <a:p>
            <a:pPr marL="457200" lvl="0" indent="-324802" algn="l" rtl="0">
              <a:lnSpc>
                <a:spcPct val="105000"/>
              </a:lnSpc>
              <a:spcBef>
                <a:spcPts val="0"/>
              </a:spcBef>
              <a:spcAft>
                <a:spcPts val="0"/>
              </a:spcAft>
              <a:buSzPts val="1515"/>
              <a:buFont typeface="Palatino Linotype"/>
              <a:buChar char="●"/>
            </a:pPr>
            <a:r>
              <a:rPr lang="en" sz="1515" b="1">
                <a:latin typeface="Palatino Linotype"/>
                <a:ea typeface="Palatino Linotype"/>
                <a:cs typeface="Palatino Linotype"/>
                <a:sym typeface="Palatino Linotype"/>
              </a:rPr>
              <a:t>Concerns scope federal law and preemption after </a:t>
            </a:r>
            <a:r>
              <a:rPr lang="en" sz="1515" b="1" i="1">
                <a:latin typeface="Palatino Linotype"/>
                <a:ea typeface="Palatino Linotype"/>
                <a:cs typeface="Palatino Linotype"/>
                <a:sym typeface="Palatino Linotype"/>
              </a:rPr>
              <a:t>Dobbs</a:t>
            </a:r>
            <a:r>
              <a:rPr lang="en" sz="1515" b="1">
                <a:latin typeface="Palatino Linotype"/>
                <a:ea typeface="Palatino Linotype"/>
                <a:cs typeface="Palatino Linotype"/>
                <a:sym typeface="Palatino Linotype"/>
              </a:rPr>
              <a:t>.</a:t>
            </a:r>
            <a:endParaRPr sz="1515" b="1">
              <a:latin typeface="Palatino Linotype"/>
              <a:ea typeface="Palatino Linotype"/>
              <a:cs typeface="Palatino Linotype"/>
              <a:sym typeface="Palatino Linotype"/>
            </a:endParaRPr>
          </a:p>
          <a:p>
            <a:pPr marL="457200" lvl="0" indent="-324802" algn="l" rtl="0">
              <a:lnSpc>
                <a:spcPct val="105000"/>
              </a:lnSpc>
              <a:spcBef>
                <a:spcPts val="1000"/>
              </a:spcBef>
              <a:spcAft>
                <a:spcPts val="0"/>
              </a:spcAft>
              <a:buSzPts val="1515"/>
              <a:buChar char="●"/>
            </a:pPr>
            <a:r>
              <a:rPr lang="en" sz="1515" b="1">
                <a:latin typeface="Palatino Linotype"/>
                <a:ea typeface="Palatino Linotype"/>
                <a:cs typeface="Palatino Linotype"/>
                <a:sym typeface="Palatino Linotype"/>
              </a:rPr>
              <a:t>EMTALA </a:t>
            </a:r>
            <a:r>
              <a:rPr lang="en" sz="1515">
                <a:latin typeface="Palatino Linotype"/>
                <a:ea typeface="Palatino Linotype"/>
                <a:cs typeface="Palatino Linotype"/>
                <a:sym typeface="Palatino Linotype"/>
              </a:rPr>
              <a:t>guarantees access to emergency care for pregnant patients, which may include abortion care. Idaho has a</a:t>
            </a:r>
            <a:r>
              <a:rPr lang="en" sz="1515" b="1">
                <a:latin typeface="Palatino Linotype"/>
                <a:ea typeface="Palatino Linotype"/>
                <a:cs typeface="Palatino Linotype"/>
                <a:sym typeface="Palatino Linotype"/>
              </a:rPr>
              <a:t> total ban </a:t>
            </a:r>
            <a:r>
              <a:rPr lang="en" sz="1515">
                <a:latin typeface="Palatino Linotype"/>
                <a:ea typeface="Palatino Linotype"/>
                <a:cs typeface="Palatino Linotype"/>
                <a:sym typeface="Palatino Linotype"/>
              </a:rPr>
              <a:t>on abortions, with a life exception only, threatening the health of patients and criminalizing doctors for providing abortions under EMTALA. </a:t>
            </a:r>
            <a:endParaRPr sz="1515">
              <a:latin typeface="Palatino Linotype"/>
              <a:ea typeface="Palatino Linotype"/>
              <a:cs typeface="Palatino Linotype"/>
              <a:sym typeface="Palatino Linotype"/>
            </a:endParaRPr>
          </a:p>
          <a:p>
            <a:pPr marL="457200" lvl="0" indent="-324802" algn="l" rtl="0">
              <a:lnSpc>
                <a:spcPct val="105000"/>
              </a:lnSpc>
              <a:spcBef>
                <a:spcPts val="1000"/>
              </a:spcBef>
              <a:spcAft>
                <a:spcPts val="0"/>
              </a:spcAft>
              <a:buSzPts val="1515"/>
              <a:buChar char="●"/>
            </a:pPr>
            <a:r>
              <a:rPr lang="en" sz="1515">
                <a:latin typeface="Palatino Linotype"/>
                <a:ea typeface="Palatino Linotype"/>
                <a:cs typeface="Palatino Linotype"/>
                <a:sym typeface="Palatino Linotype"/>
              </a:rPr>
              <a:t>The Biden administration sued Idaho.  In a one sentence order, the Supreme Court held that the case was taken up in error, </a:t>
            </a:r>
            <a:r>
              <a:rPr lang="en" sz="1515" b="1">
                <a:latin typeface="Palatino Linotype"/>
                <a:ea typeface="Palatino Linotype"/>
                <a:cs typeface="Palatino Linotype"/>
                <a:sym typeface="Palatino Linotype"/>
              </a:rPr>
              <a:t>dismissed </a:t>
            </a:r>
            <a:r>
              <a:rPr lang="en" sz="1515">
                <a:latin typeface="Palatino Linotype"/>
                <a:ea typeface="Palatino Linotype"/>
                <a:cs typeface="Palatino Linotype"/>
                <a:sym typeface="Palatino Linotype"/>
              </a:rPr>
              <a:t>the case, and </a:t>
            </a:r>
            <a:r>
              <a:rPr lang="en" sz="1515">
                <a:solidFill>
                  <a:srgbClr val="00DF9F"/>
                </a:solidFill>
                <a:latin typeface="Palatino Linotype"/>
                <a:ea typeface="Palatino Linotype"/>
                <a:cs typeface="Palatino Linotype"/>
                <a:sym typeface="Palatino Linotype"/>
              </a:rPr>
              <a:t>reinstated a lower court’s order</a:t>
            </a:r>
            <a:r>
              <a:rPr lang="en" sz="1515">
                <a:latin typeface="Palatino Linotype"/>
                <a:ea typeface="Palatino Linotype"/>
                <a:cs typeface="Palatino Linotype"/>
                <a:sym typeface="Palatino Linotype"/>
              </a:rPr>
              <a:t> to block the ban.</a:t>
            </a:r>
            <a:endParaRPr sz="1515">
              <a:latin typeface="Palatino Linotype"/>
              <a:ea typeface="Palatino Linotype"/>
              <a:cs typeface="Palatino Linotype"/>
              <a:sym typeface="Palatino Linotype"/>
            </a:endParaRPr>
          </a:p>
          <a:p>
            <a:pPr marL="457200" lvl="0" indent="-324802" algn="l" rtl="0">
              <a:lnSpc>
                <a:spcPct val="105000"/>
              </a:lnSpc>
              <a:spcBef>
                <a:spcPts val="1000"/>
              </a:spcBef>
              <a:spcAft>
                <a:spcPts val="1000"/>
              </a:spcAft>
              <a:buSzPts val="1515"/>
              <a:buFont typeface="Palatino Linotype"/>
              <a:buChar char="●"/>
            </a:pPr>
            <a:r>
              <a:rPr lang="en" sz="1515">
                <a:latin typeface="Palatino Linotype"/>
                <a:ea typeface="Palatino Linotype"/>
                <a:cs typeface="Palatino Linotype"/>
                <a:sym typeface="Palatino Linotype"/>
              </a:rPr>
              <a:t>The Court did not reach the question of whether Idaho’s abortion ban is allowed to stand.</a:t>
            </a:r>
            <a:endParaRPr sz="1515">
              <a:latin typeface="Palatino Linotype"/>
              <a:ea typeface="Palatino Linotype"/>
              <a:cs typeface="Palatino Linotype"/>
              <a:sym typeface="Palatino Linotyp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ctrTitle"/>
          </p:nvPr>
        </p:nvSpPr>
        <p:spPr>
          <a:xfrm>
            <a:off x="457200" y="457200"/>
            <a:ext cx="7045800" cy="947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i="1">
                <a:solidFill>
                  <a:schemeClr val="accent1"/>
                </a:solidFill>
                <a:latin typeface="Palatino Linotype"/>
                <a:ea typeface="Palatino Linotype"/>
                <a:cs typeface="Palatino Linotype"/>
                <a:sym typeface="Palatino Linotype"/>
              </a:rPr>
              <a:t>Idaho </a:t>
            </a:r>
            <a:r>
              <a:rPr lang="en" sz="3000">
                <a:solidFill>
                  <a:schemeClr val="accent1"/>
                </a:solidFill>
                <a:latin typeface="Palatino Linotype"/>
                <a:ea typeface="Palatino Linotype"/>
                <a:cs typeface="Palatino Linotype"/>
                <a:sym typeface="Palatino Linotype"/>
              </a:rPr>
              <a:t>v.</a:t>
            </a:r>
            <a:r>
              <a:rPr lang="en" sz="3000" i="1">
                <a:solidFill>
                  <a:schemeClr val="accent1"/>
                </a:solidFill>
                <a:latin typeface="Palatino Linotype"/>
                <a:ea typeface="Palatino Linotype"/>
                <a:cs typeface="Palatino Linotype"/>
                <a:sym typeface="Palatino Linotype"/>
              </a:rPr>
              <a:t> US </a:t>
            </a:r>
            <a:r>
              <a:rPr lang="en" sz="3000">
                <a:solidFill>
                  <a:schemeClr val="accent1"/>
                </a:solidFill>
                <a:latin typeface="Palatino Linotype"/>
                <a:ea typeface="Palatino Linotype"/>
                <a:cs typeface="Palatino Linotype"/>
                <a:sym typeface="Palatino Linotype"/>
              </a:rPr>
              <a:t>&amp; </a:t>
            </a:r>
            <a:r>
              <a:rPr lang="en" sz="3000" i="1">
                <a:solidFill>
                  <a:schemeClr val="accent1"/>
                </a:solidFill>
                <a:latin typeface="Palatino Linotype"/>
                <a:ea typeface="Palatino Linotype"/>
                <a:cs typeface="Palatino Linotype"/>
                <a:sym typeface="Palatino Linotype"/>
              </a:rPr>
              <a:t>Moyle </a:t>
            </a:r>
            <a:r>
              <a:rPr lang="en" sz="3000">
                <a:solidFill>
                  <a:schemeClr val="accent1"/>
                </a:solidFill>
                <a:latin typeface="Palatino Linotype"/>
                <a:ea typeface="Palatino Linotype"/>
                <a:cs typeface="Palatino Linotype"/>
                <a:sym typeface="Palatino Linotype"/>
              </a:rPr>
              <a:t>v. </a:t>
            </a:r>
            <a:r>
              <a:rPr lang="en" sz="3000" i="1">
                <a:solidFill>
                  <a:schemeClr val="accent1"/>
                </a:solidFill>
                <a:latin typeface="Palatino Linotype"/>
                <a:ea typeface="Palatino Linotype"/>
                <a:cs typeface="Palatino Linotype"/>
                <a:sym typeface="Palatino Linotype"/>
              </a:rPr>
              <a:t>US</a:t>
            </a:r>
            <a:r>
              <a:rPr lang="en" sz="3000">
                <a:solidFill>
                  <a:schemeClr val="accent1"/>
                </a:solidFill>
                <a:latin typeface="Palatino Linotype"/>
                <a:ea typeface="Palatino Linotype"/>
                <a:cs typeface="Palatino Linotype"/>
                <a:sym typeface="Palatino Linotype"/>
              </a:rPr>
              <a:t>:  What’s Next?</a:t>
            </a:r>
            <a:endParaRPr>
              <a:solidFill>
                <a:schemeClr val="accent1"/>
              </a:solidFill>
              <a:latin typeface="Palatino Linotype"/>
              <a:ea typeface="Palatino Linotype"/>
              <a:cs typeface="Palatino Linotype"/>
              <a:sym typeface="Palatino Linotype"/>
            </a:endParaRPr>
          </a:p>
          <a:p>
            <a:pPr marL="0" lvl="0" indent="0" algn="l" rtl="0">
              <a:spcBef>
                <a:spcPts val="0"/>
              </a:spcBef>
              <a:spcAft>
                <a:spcPts val="0"/>
              </a:spcAft>
              <a:buNone/>
            </a:pPr>
            <a:endParaRPr sz="3000" i="1">
              <a:solidFill>
                <a:schemeClr val="accent1"/>
              </a:solidFill>
              <a:latin typeface="Palatino Linotype"/>
              <a:ea typeface="Palatino Linotype"/>
              <a:cs typeface="Palatino Linotype"/>
              <a:sym typeface="Palatino Linotype"/>
            </a:endParaRPr>
          </a:p>
          <a:p>
            <a:pPr marL="0" lvl="0" indent="0" algn="l" rtl="0">
              <a:spcBef>
                <a:spcPts val="0"/>
              </a:spcBef>
              <a:spcAft>
                <a:spcPts val="0"/>
              </a:spcAft>
              <a:buNone/>
            </a:pPr>
            <a:endParaRPr b="0" i="1"/>
          </a:p>
        </p:txBody>
      </p:sp>
      <p:sp>
        <p:nvSpPr>
          <p:cNvPr id="227" name="Google Shape;227;p40"/>
          <p:cNvSpPr txBox="1">
            <a:spLocks noGrp="1"/>
          </p:cNvSpPr>
          <p:nvPr>
            <p:ph type="body" idx="1"/>
          </p:nvPr>
        </p:nvSpPr>
        <p:spPr>
          <a:xfrm>
            <a:off x="381000" y="1121100"/>
            <a:ext cx="7676400" cy="3541500"/>
          </a:xfrm>
          <a:prstGeom prst="rect">
            <a:avLst/>
          </a:prstGeom>
        </p:spPr>
        <p:txBody>
          <a:bodyPr spcFirstLastPara="1" wrap="square" lIns="0" tIns="0" rIns="0" bIns="0" anchor="t" anchorCtr="0">
            <a:normAutofit/>
          </a:bodyPr>
          <a:lstStyle/>
          <a:p>
            <a:pPr marL="457200" lvl="0" indent="-323850" algn="l" rtl="0">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The case will be reviewed by the Ninth Circuit to decide whether Idaho’s abortion ban improperly conflicts with EMTALA</a:t>
            </a:r>
            <a:endParaRPr sz="1500">
              <a:latin typeface="Palatino Linotype"/>
              <a:ea typeface="Palatino Linotype"/>
              <a:cs typeface="Palatino Linotype"/>
              <a:sym typeface="Palatino Linotype"/>
            </a:endParaRPr>
          </a:p>
          <a:p>
            <a:pPr marL="457200" lvl="0" indent="-323850" algn="l" rtl="0">
              <a:spcBef>
                <a:spcPts val="1000"/>
              </a:spcBef>
              <a:spcAft>
                <a:spcPts val="0"/>
              </a:spcAft>
              <a:buSzPts val="1500"/>
              <a:buFont typeface="Palatino Linotype"/>
              <a:buChar char="●"/>
            </a:pPr>
            <a:r>
              <a:rPr lang="en" sz="1500">
                <a:latin typeface="Palatino Linotype"/>
                <a:ea typeface="Palatino Linotype"/>
                <a:cs typeface="Palatino Linotype"/>
                <a:sym typeface="Palatino Linotype"/>
              </a:rPr>
              <a:t>Broader trend with far-right groups seeking to “over read” </a:t>
            </a:r>
            <a:r>
              <a:rPr lang="en" sz="1500" i="1">
                <a:latin typeface="Palatino Linotype"/>
                <a:ea typeface="Palatino Linotype"/>
                <a:cs typeface="Palatino Linotype"/>
                <a:sym typeface="Palatino Linotype"/>
              </a:rPr>
              <a:t>Dobbs </a:t>
            </a:r>
            <a:r>
              <a:rPr lang="en" sz="1500">
                <a:latin typeface="Palatino Linotype"/>
                <a:ea typeface="Palatino Linotype"/>
                <a:cs typeface="Palatino Linotype"/>
                <a:sym typeface="Palatino Linotype"/>
              </a:rPr>
              <a:t>and suggest some inherent power from states (or “major question”) and undermine federal preemption. </a:t>
            </a:r>
            <a:endParaRPr sz="1500">
              <a:latin typeface="Palatino Linotype"/>
              <a:ea typeface="Palatino Linotype"/>
              <a:cs typeface="Palatino Linotype"/>
              <a:sym typeface="Palatino Linotype"/>
            </a:endParaRPr>
          </a:p>
          <a:p>
            <a:pPr marL="914400" lvl="1" indent="-323850" algn="l" rtl="0">
              <a:spcBef>
                <a:spcPts val="1000"/>
              </a:spcBef>
              <a:spcAft>
                <a:spcPts val="0"/>
              </a:spcAft>
              <a:buSzPts val="1500"/>
              <a:buFont typeface="Palatino Linotype"/>
              <a:buChar char="○"/>
            </a:pPr>
            <a:r>
              <a:rPr lang="en" sz="1500">
                <a:latin typeface="Palatino Linotype"/>
                <a:ea typeface="Palatino Linotype"/>
                <a:cs typeface="Palatino Linotype"/>
                <a:sym typeface="Palatino Linotype"/>
              </a:rPr>
              <a:t>Argument that because Congress passed EMTALA through spending clause that somehow the supremacy clause does not apply </a:t>
            </a:r>
            <a:endParaRPr sz="1500">
              <a:latin typeface="Palatino Linotype"/>
              <a:ea typeface="Palatino Linotype"/>
              <a:cs typeface="Palatino Linotype"/>
              <a:sym typeface="Palatino Linotype"/>
            </a:endParaRPr>
          </a:p>
          <a:p>
            <a:pPr marL="457200" lvl="0" indent="-323850" algn="l" rtl="0">
              <a:spcBef>
                <a:spcPts val="1000"/>
              </a:spcBef>
              <a:spcAft>
                <a:spcPts val="0"/>
              </a:spcAft>
              <a:buClr>
                <a:srgbClr val="00DF9F"/>
              </a:buClr>
              <a:buSzPts val="1500"/>
              <a:buFont typeface="Palatino Linotype"/>
              <a:buChar char="●"/>
            </a:pPr>
            <a:r>
              <a:rPr lang="en" sz="1500" b="1">
                <a:solidFill>
                  <a:srgbClr val="00DF9F"/>
                </a:solidFill>
                <a:latin typeface="Palatino Linotype"/>
                <a:ea typeface="Palatino Linotype"/>
                <a:cs typeface="Palatino Linotype"/>
                <a:sym typeface="Palatino Linotype"/>
              </a:rPr>
              <a:t>Other Litigation: </a:t>
            </a:r>
            <a:endParaRPr sz="1500" b="1">
              <a:solidFill>
                <a:srgbClr val="00DF9F"/>
              </a:solidFill>
              <a:latin typeface="Palatino Linotype"/>
              <a:ea typeface="Palatino Linotype"/>
              <a:cs typeface="Palatino Linotype"/>
              <a:sym typeface="Palatino Linotype"/>
            </a:endParaRPr>
          </a:p>
          <a:p>
            <a:pPr marL="914400" lvl="1" indent="-323850" algn="l" rtl="0">
              <a:spcBef>
                <a:spcPts val="1000"/>
              </a:spcBef>
              <a:spcAft>
                <a:spcPts val="1000"/>
              </a:spcAft>
              <a:buSzPts val="1500"/>
              <a:buFont typeface="Palatino Linotype"/>
              <a:buChar char="○"/>
            </a:pPr>
            <a:r>
              <a:rPr lang="en" sz="1500" i="1">
                <a:latin typeface="Palatino Linotype"/>
                <a:ea typeface="Palatino Linotype"/>
                <a:cs typeface="Palatino Linotype"/>
                <a:sym typeface="Palatino Linotype"/>
              </a:rPr>
              <a:t>Texas v. Becerra</a:t>
            </a:r>
            <a:r>
              <a:rPr lang="en" sz="1500">
                <a:latin typeface="Palatino Linotype"/>
                <a:ea typeface="Palatino Linotype"/>
                <a:cs typeface="Palatino Linotype"/>
                <a:sym typeface="Palatino Linotype"/>
              </a:rPr>
              <a:t>: Texas challenged Biden administration post-</a:t>
            </a:r>
            <a:r>
              <a:rPr lang="en" sz="1500" i="1">
                <a:latin typeface="Palatino Linotype"/>
                <a:ea typeface="Palatino Linotype"/>
                <a:cs typeface="Palatino Linotype"/>
                <a:sym typeface="Palatino Linotype"/>
              </a:rPr>
              <a:t>Dobbs</a:t>
            </a:r>
            <a:r>
              <a:rPr lang="en" sz="1500">
                <a:latin typeface="Palatino Linotype"/>
                <a:ea typeface="Palatino Linotype"/>
                <a:cs typeface="Palatino Linotype"/>
                <a:sym typeface="Palatino Linotype"/>
              </a:rPr>
              <a:t> guidance that EMTALA may require abortions in emergency cases; DOJ has appealed to SCOTUS </a:t>
            </a:r>
            <a:endParaRPr sz="1500">
              <a:latin typeface="Palatino Linotype"/>
              <a:ea typeface="Palatino Linotype"/>
              <a:cs typeface="Palatino Linotype"/>
              <a:sym typeface="Palatino Linotyp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ctrTitle"/>
          </p:nvPr>
        </p:nvSpPr>
        <p:spPr>
          <a:xfrm>
            <a:off x="457200" y="457200"/>
            <a:ext cx="7307700" cy="731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solidFill>
                  <a:srgbClr val="00DF9F"/>
                </a:solidFill>
                <a:latin typeface="Palatino Linotype"/>
                <a:ea typeface="Palatino Linotype"/>
                <a:cs typeface="Palatino Linotype"/>
                <a:sym typeface="Palatino Linotype"/>
              </a:rPr>
              <a:t>Impact on Physician Practice</a:t>
            </a:r>
            <a:endParaRPr sz="3000">
              <a:solidFill>
                <a:srgbClr val="00DF9F"/>
              </a:solidFill>
              <a:latin typeface="Palatino Linotype"/>
              <a:ea typeface="Palatino Linotype"/>
              <a:cs typeface="Palatino Linotype"/>
              <a:sym typeface="Palatino Linotype"/>
            </a:endParaRPr>
          </a:p>
        </p:txBody>
      </p:sp>
      <p:sp>
        <p:nvSpPr>
          <p:cNvPr id="233" name="Google Shape;233;p41"/>
          <p:cNvSpPr txBox="1">
            <a:spLocks noGrp="1"/>
          </p:cNvSpPr>
          <p:nvPr>
            <p:ph type="body" idx="1"/>
          </p:nvPr>
        </p:nvSpPr>
        <p:spPr>
          <a:xfrm>
            <a:off x="457200" y="1188600"/>
            <a:ext cx="7935900" cy="3497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Font typeface="Palatino Linotype"/>
              <a:buChar char="●"/>
            </a:pPr>
            <a:r>
              <a:rPr lang="en" sz="1800">
                <a:latin typeface="Palatino Linotype"/>
                <a:ea typeface="Palatino Linotype"/>
                <a:cs typeface="Palatino Linotype"/>
                <a:sym typeface="Palatino Linotype"/>
              </a:rPr>
              <a:t>SCOTUS “kicked the can” </a:t>
            </a:r>
            <a:endParaRPr sz="1800">
              <a:latin typeface="Palatino Linotype"/>
              <a:ea typeface="Palatino Linotype"/>
              <a:cs typeface="Palatino Linotype"/>
              <a:sym typeface="Palatino Linotype"/>
            </a:endParaRPr>
          </a:p>
          <a:p>
            <a:pPr marL="457200" lvl="0" indent="-342900" algn="l" rtl="0">
              <a:spcBef>
                <a:spcPts val="1000"/>
              </a:spcBef>
              <a:spcAft>
                <a:spcPts val="0"/>
              </a:spcAft>
              <a:buSzPts val="1800"/>
              <a:buFont typeface="Palatino Linotype"/>
              <a:buChar char="●"/>
            </a:pPr>
            <a:r>
              <a:rPr lang="en" sz="1800">
                <a:latin typeface="Palatino Linotype"/>
                <a:ea typeface="Palatino Linotype"/>
                <a:cs typeface="Palatino Linotype"/>
                <a:sym typeface="Palatino Linotype"/>
              </a:rPr>
              <a:t>Biden admin will continue to enforce EMTALA (except in TX)</a:t>
            </a:r>
            <a:endParaRPr sz="1800">
              <a:latin typeface="Palatino Linotype"/>
              <a:ea typeface="Palatino Linotype"/>
              <a:cs typeface="Palatino Linotype"/>
              <a:sym typeface="Palatino Linotype"/>
            </a:endParaRPr>
          </a:p>
          <a:p>
            <a:pPr marL="457200" lvl="0" indent="-342900" algn="l" rtl="0">
              <a:spcBef>
                <a:spcPts val="1000"/>
              </a:spcBef>
              <a:spcAft>
                <a:spcPts val="0"/>
              </a:spcAft>
              <a:buSzPts val="1800"/>
              <a:buFont typeface="Palatino Linotype"/>
              <a:buChar char="●"/>
            </a:pPr>
            <a:r>
              <a:rPr lang="en" sz="1800">
                <a:latin typeface="Palatino Linotype"/>
                <a:ea typeface="Palatino Linotype"/>
                <a:cs typeface="Palatino Linotype"/>
                <a:sym typeface="Palatino Linotype"/>
              </a:rPr>
              <a:t>Exceptions to state abortion bans remain undefined and problematic</a:t>
            </a:r>
            <a:endParaRPr sz="1800">
              <a:latin typeface="Palatino Linotype"/>
              <a:ea typeface="Palatino Linotype"/>
              <a:cs typeface="Palatino Linotype"/>
              <a:sym typeface="Palatino Linotype"/>
            </a:endParaRPr>
          </a:p>
          <a:p>
            <a:pPr marL="914400" lvl="1" indent="-342900" algn="l" rtl="0">
              <a:spcBef>
                <a:spcPts val="1000"/>
              </a:spcBef>
              <a:spcAft>
                <a:spcPts val="0"/>
              </a:spcAft>
              <a:buSzPts val="1800"/>
              <a:buFont typeface="Palatino Linotype"/>
              <a:buChar char="○"/>
            </a:pPr>
            <a:r>
              <a:rPr lang="en" sz="1800">
                <a:latin typeface="Palatino Linotype"/>
                <a:ea typeface="Palatino Linotype"/>
                <a:cs typeface="Palatino Linotype"/>
                <a:sym typeface="Palatino Linotype"/>
              </a:rPr>
              <a:t>Challenges to state bans by patients denied care and providers continue in TN and ID after Texas Supreme Court refused to clarify the Texas exceptions</a:t>
            </a:r>
            <a:endParaRPr sz="1800">
              <a:latin typeface="Palatino Linotype"/>
              <a:ea typeface="Palatino Linotype"/>
              <a:cs typeface="Palatino Linotype"/>
              <a:sym typeface="Palatino Linotype"/>
            </a:endParaRPr>
          </a:p>
          <a:p>
            <a:pPr marL="0" lvl="0" indent="0" algn="l" rtl="0">
              <a:spcBef>
                <a:spcPts val="1000"/>
              </a:spcBef>
              <a:spcAft>
                <a:spcPts val="1000"/>
              </a:spcAft>
              <a:buNone/>
            </a:pPr>
            <a:endParaRPr sz="1800">
              <a:latin typeface="Palatino Linotype"/>
              <a:ea typeface="Palatino Linotype"/>
              <a:cs typeface="Palatino Linotype"/>
              <a:sym typeface="Palatino Linotyp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2"/>
          <p:cNvSpPr txBox="1">
            <a:spLocks noGrp="1"/>
          </p:cNvSpPr>
          <p:nvPr>
            <p:ph type="ctrTitle"/>
          </p:nvPr>
        </p:nvSpPr>
        <p:spPr>
          <a:xfrm>
            <a:off x="457200" y="594900"/>
            <a:ext cx="8007300" cy="947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i="1">
                <a:solidFill>
                  <a:srgbClr val="00DF9F"/>
                </a:solidFill>
                <a:latin typeface="Palatino Linotype"/>
                <a:ea typeface="Palatino Linotype"/>
                <a:cs typeface="Palatino Linotype"/>
                <a:sym typeface="Palatino Linotype"/>
              </a:rPr>
              <a:t>Alliance for Hippocratic Medicine </a:t>
            </a:r>
            <a:r>
              <a:rPr lang="en" sz="3000">
                <a:solidFill>
                  <a:srgbClr val="00DF9F"/>
                </a:solidFill>
                <a:latin typeface="Palatino Linotype"/>
                <a:ea typeface="Palatino Linotype"/>
                <a:cs typeface="Palatino Linotype"/>
                <a:sym typeface="Palatino Linotype"/>
              </a:rPr>
              <a:t>v.</a:t>
            </a:r>
            <a:r>
              <a:rPr lang="en" sz="3000" i="1">
                <a:solidFill>
                  <a:srgbClr val="00DF9F"/>
                </a:solidFill>
                <a:latin typeface="Palatino Linotype"/>
                <a:ea typeface="Palatino Linotype"/>
                <a:cs typeface="Palatino Linotype"/>
                <a:sym typeface="Palatino Linotype"/>
              </a:rPr>
              <a:t> FDA</a:t>
            </a:r>
            <a:endParaRPr sz="3000" i="1">
              <a:solidFill>
                <a:srgbClr val="00DF9F"/>
              </a:solidFill>
              <a:latin typeface="Palatino Linotype"/>
              <a:ea typeface="Palatino Linotype"/>
              <a:cs typeface="Palatino Linotype"/>
              <a:sym typeface="Palatino Linotype"/>
            </a:endParaRPr>
          </a:p>
        </p:txBody>
      </p:sp>
      <p:sp>
        <p:nvSpPr>
          <p:cNvPr id="239" name="Google Shape;239;p42"/>
          <p:cNvSpPr txBox="1">
            <a:spLocks noGrp="1"/>
          </p:cNvSpPr>
          <p:nvPr>
            <p:ph type="body" idx="1"/>
          </p:nvPr>
        </p:nvSpPr>
        <p:spPr>
          <a:xfrm>
            <a:off x="457200" y="1630175"/>
            <a:ext cx="7725900" cy="29802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Font typeface="Palatino Linotype"/>
              <a:buChar char="●"/>
            </a:pPr>
            <a:r>
              <a:rPr lang="en" sz="1800">
                <a:latin typeface="Palatino Linotype"/>
                <a:ea typeface="Palatino Linotype"/>
                <a:cs typeface="Palatino Linotype"/>
                <a:sym typeface="Palatino Linotype"/>
              </a:rPr>
              <a:t>In 2000, FDA approved mifepristone as safe and effective for use </a:t>
            </a:r>
            <a:endParaRPr sz="1800">
              <a:latin typeface="Palatino Linotype"/>
              <a:ea typeface="Palatino Linotype"/>
              <a:cs typeface="Palatino Linotype"/>
              <a:sym typeface="Palatino Linotype"/>
            </a:endParaRPr>
          </a:p>
          <a:p>
            <a:pPr marL="457200" lvl="0" indent="-342900" algn="l" rtl="0">
              <a:spcBef>
                <a:spcPts val="1000"/>
              </a:spcBef>
              <a:spcAft>
                <a:spcPts val="0"/>
              </a:spcAft>
              <a:buSzPts val="1800"/>
              <a:buChar char="●"/>
            </a:pPr>
            <a:r>
              <a:rPr lang="en" sz="1800">
                <a:latin typeface="Palatino Linotype"/>
                <a:ea typeface="Palatino Linotype"/>
                <a:cs typeface="Palatino Linotype"/>
                <a:sym typeface="Palatino Linotype"/>
              </a:rPr>
              <a:t>Anti-choice groups sued to </a:t>
            </a:r>
            <a:r>
              <a:rPr lang="en" sz="1800" b="1">
                <a:latin typeface="Palatino Linotype"/>
                <a:ea typeface="Palatino Linotype"/>
                <a:cs typeface="Palatino Linotype"/>
                <a:sym typeface="Palatino Linotype"/>
              </a:rPr>
              <a:t>restrict access</a:t>
            </a:r>
            <a:r>
              <a:rPr lang="en" sz="1800">
                <a:latin typeface="Palatino Linotype"/>
                <a:ea typeface="Palatino Linotype"/>
                <a:cs typeface="Palatino Linotype"/>
                <a:sym typeface="Palatino Linotype"/>
              </a:rPr>
              <a:t> to mifepristone, calling into question FDA’s </a:t>
            </a:r>
            <a:r>
              <a:rPr lang="en" sz="1800" b="1">
                <a:latin typeface="Palatino Linotype"/>
                <a:ea typeface="Palatino Linotype"/>
                <a:cs typeface="Palatino Linotype"/>
                <a:sym typeface="Palatino Linotype"/>
              </a:rPr>
              <a:t>long-standing authority</a:t>
            </a:r>
            <a:r>
              <a:rPr lang="en" sz="1800">
                <a:latin typeface="Palatino Linotype"/>
                <a:ea typeface="Palatino Linotype"/>
                <a:cs typeface="Palatino Linotype"/>
                <a:sym typeface="Palatino Linotype"/>
              </a:rPr>
              <a:t> </a:t>
            </a:r>
            <a:endParaRPr sz="1800">
              <a:latin typeface="Palatino Linotype"/>
              <a:ea typeface="Palatino Linotype"/>
              <a:cs typeface="Palatino Linotype"/>
              <a:sym typeface="Palatino Linotype"/>
            </a:endParaRPr>
          </a:p>
          <a:p>
            <a:pPr marL="457200" lvl="0" indent="-342900" algn="l" rtl="0">
              <a:spcBef>
                <a:spcPts val="1000"/>
              </a:spcBef>
              <a:spcAft>
                <a:spcPts val="1000"/>
              </a:spcAft>
              <a:buSzPts val="1800"/>
              <a:buFont typeface="Palatino Linotype"/>
              <a:buChar char="●"/>
            </a:pPr>
            <a:r>
              <a:rPr lang="en" sz="1800">
                <a:latin typeface="Palatino Linotype"/>
                <a:ea typeface="Palatino Linotype"/>
                <a:cs typeface="Palatino Linotype"/>
                <a:sym typeface="Palatino Linotype"/>
              </a:rPr>
              <a:t>The case was appealed to the Supreme Court after the Northern District of Texas and the Fifth Circuit ruled that the FDA’s actions were illegal</a:t>
            </a:r>
            <a:endParaRPr sz="1800">
              <a:latin typeface="Palatino Linotype"/>
              <a:ea typeface="Palatino Linotype"/>
              <a:cs typeface="Palatino Linotype"/>
              <a:sym typeface="Palatino Linotyp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3"/>
          <p:cNvSpPr txBox="1">
            <a:spLocks noGrp="1"/>
          </p:cNvSpPr>
          <p:nvPr>
            <p:ph type="ctrTitle"/>
          </p:nvPr>
        </p:nvSpPr>
        <p:spPr>
          <a:xfrm>
            <a:off x="457200" y="457200"/>
            <a:ext cx="7045800" cy="947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i="1">
                <a:solidFill>
                  <a:schemeClr val="accent1"/>
                </a:solidFill>
                <a:latin typeface="Palatino Linotype"/>
                <a:ea typeface="Palatino Linotype"/>
                <a:cs typeface="Palatino Linotype"/>
                <a:sym typeface="Palatino Linotype"/>
              </a:rPr>
              <a:t>AHM </a:t>
            </a:r>
            <a:r>
              <a:rPr lang="en" sz="3000">
                <a:solidFill>
                  <a:schemeClr val="accent1"/>
                </a:solidFill>
                <a:latin typeface="Palatino Linotype"/>
                <a:ea typeface="Palatino Linotype"/>
                <a:cs typeface="Palatino Linotype"/>
                <a:sym typeface="Palatino Linotype"/>
              </a:rPr>
              <a:t>v.</a:t>
            </a:r>
            <a:r>
              <a:rPr lang="en" sz="3000" i="1">
                <a:solidFill>
                  <a:schemeClr val="accent1"/>
                </a:solidFill>
                <a:latin typeface="Palatino Linotype"/>
                <a:ea typeface="Palatino Linotype"/>
                <a:cs typeface="Palatino Linotype"/>
                <a:sym typeface="Palatino Linotype"/>
              </a:rPr>
              <a:t> FDA</a:t>
            </a:r>
            <a:r>
              <a:rPr lang="en" sz="3000">
                <a:solidFill>
                  <a:schemeClr val="accent1"/>
                </a:solidFill>
                <a:latin typeface="Palatino Linotype"/>
                <a:ea typeface="Palatino Linotype"/>
                <a:cs typeface="Palatino Linotype"/>
                <a:sym typeface="Palatino Linotype"/>
              </a:rPr>
              <a:t>: Decision</a:t>
            </a:r>
            <a:endParaRPr sz="3000">
              <a:solidFill>
                <a:schemeClr val="accent1"/>
              </a:solidFill>
              <a:latin typeface="Palatino Linotype"/>
              <a:ea typeface="Palatino Linotype"/>
              <a:cs typeface="Palatino Linotype"/>
              <a:sym typeface="Palatino Linotype"/>
            </a:endParaRPr>
          </a:p>
        </p:txBody>
      </p:sp>
      <p:sp>
        <p:nvSpPr>
          <p:cNvPr id="245" name="Google Shape;245;p43"/>
          <p:cNvSpPr txBox="1">
            <a:spLocks noGrp="1"/>
          </p:cNvSpPr>
          <p:nvPr>
            <p:ph type="body" idx="1"/>
          </p:nvPr>
        </p:nvSpPr>
        <p:spPr>
          <a:xfrm>
            <a:off x="457200" y="1162475"/>
            <a:ext cx="7725900" cy="33519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sz="1800">
                <a:latin typeface="Palatino Linotype"/>
                <a:ea typeface="Palatino Linotype"/>
                <a:cs typeface="Palatino Linotype"/>
                <a:sym typeface="Palatino Linotype"/>
              </a:rPr>
              <a:t>The Supreme Court held unanimously that AHM </a:t>
            </a:r>
            <a:r>
              <a:rPr lang="en" sz="1800" b="1">
                <a:solidFill>
                  <a:schemeClr val="accent1"/>
                </a:solidFill>
                <a:latin typeface="Palatino Linotype"/>
                <a:ea typeface="Palatino Linotype"/>
                <a:cs typeface="Palatino Linotype"/>
                <a:sym typeface="Palatino Linotype"/>
              </a:rPr>
              <a:t>did not have standing to bring this lawsuit.</a:t>
            </a:r>
            <a:endParaRPr sz="1800" b="1">
              <a:solidFill>
                <a:schemeClr val="accent1"/>
              </a:solidFill>
              <a:latin typeface="Palatino Linotype"/>
              <a:ea typeface="Palatino Linotype"/>
              <a:cs typeface="Palatino Linotype"/>
              <a:sym typeface="Palatino Linotype"/>
            </a:endParaRPr>
          </a:p>
          <a:p>
            <a:pPr marL="457200" lvl="0" indent="-342900" algn="l" rtl="0">
              <a:spcBef>
                <a:spcPts val="1000"/>
              </a:spcBef>
              <a:spcAft>
                <a:spcPts val="0"/>
              </a:spcAft>
              <a:buSzPts val="1800"/>
              <a:buChar char="●"/>
            </a:pPr>
            <a:r>
              <a:rPr lang="en" sz="1800">
                <a:latin typeface="Palatino Linotype"/>
                <a:ea typeface="Palatino Linotype"/>
                <a:cs typeface="Palatino Linotype"/>
                <a:sym typeface="Palatino Linotype"/>
              </a:rPr>
              <a:t>The ruling stated that anti-choice physicians do not experience sufficient harm. </a:t>
            </a:r>
            <a:endParaRPr sz="1800">
              <a:latin typeface="Palatino Linotype"/>
              <a:ea typeface="Palatino Linotype"/>
              <a:cs typeface="Palatino Linotype"/>
              <a:sym typeface="Palatino Linotype"/>
            </a:endParaRPr>
          </a:p>
          <a:p>
            <a:pPr marL="457200" lvl="0" indent="-342900" algn="l" rtl="0">
              <a:spcBef>
                <a:spcPts val="1000"/>
              </a:spcBef>
              <a:spcAft>
                <a:spcPts val="0"/>
              </a:spcAft>
              <a:buSzPts val="1800"/>
              <a:buChar char="●"/>
            </a:pPr>
            <a:r>
              <a:rPr lang="en" sz="1800">
                <a:latin typeface="Palatino Linotype"/>
                <a:ea typeface="Palatino Linotype"/>
                <a:cs typeface="Palatino Linotype"/>
                <a:sym typeface="Palatino Linotype"/>
              </a:rPr>
              <a:t>The Court did not make any rulings about any other aspect of the case, remanding for further action.</a:t>
            </a:r>
            <a:endParaRPr sz="1800">
              <a:latin typeface="Palatino Linotype"/>
              <a:ea typeface="Palatino Linotype"/>
              <a:cs typeface="Palatino Linotype"/>
              <a:sym typeface="Palatino Linotype"/>
            </a:endParaRPr>
          </a:p>
          <a:p>
            <a:pPr marL="457200" lvl="0" indent="-342900" algn="l" rtl="0">
              <a:lnSpc>
                <a:spcPct val="105000"/>
              </a:lnSpc>
              <a:spcBef>
                <a:spcPts val="1000"/>
              </a:spcBef>
              <a:spcAft>
                <a:spcPts val="0"/>
              </a:spcAft>
              <a:buSzPts val="1800"/>
              <a:buFont typeface="Palatino Linotype"/>
              <a:buChar char="●"/>
            </a:pPr>
            <a:r>
              <a:rPr lang="en" sz="1800">
                <a:latin typeface="Palatino Linotype"/>
                <a:ea typeface="Palatino Linotype"/>
                <a:cs typeface="Palatino Linotype"/>
                <a:sym typeface="Palatino Linotype"/>
              </a:rPr>
              <a:t>The case returns to the Northern District of Texas, where the judge will decide whether state AGs can continue the case.</a:t>
            </a:r>
            <a:endParaRPr sz="1800">
              <a:latin typeface="Palatino Linotype"/>
              <a:ea typeface="Palatino Linotype"/>
              <a:cs typeface="Palatino Linotype"/>
              <a:sym typeface="Palatino Linotype"/>
            </a:endParaRPr>
          </a:p>
          <a:p>
            <a:pPr marL="457200" lvl="0" indent="0" algn="l" rtl="0">
              <a:spcBef>
                <a:spcPts val="1000"/>
              </a:spcBef>
              <a:spcAft>
                <a:spcPts val="0"/>
              </a:spcAft>
              <a:buNone/>
            </a:pPr>
            <a:endParaRPr sz="1500">
              <a:latin typeface="Palatino Linotype"/>
              <a:ea typeface="Palatino Linotype"/>
              <a:cs typeface="Palatino Linotype"/>
              <a:sym typeface="Palatino Linotype"/>
            </a:endParaRPr>
          </a:p>
          <a:p>
            <a:pPr marL="0" lvl="0" indent="0" algn="l" rtl="0">
              <a:spcBef>
                <a:spcPts val="1000"/>
              </a:spcBef>
              <a:spcAft>
                <a:spcPts val="1000"/>
              </a:spcAft>
              <a:buNone/>
            </a:pP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9234A"/>
        </a:solidFill>
        <a:effectLst/>
      </p:bgPr>
    </p:bg>
    <p:spTree>
      <p:nvGrpSpPr>
        <p:cNvPr id="1" name="Shape 249"/>
        <p:cNvGrpSpPr/>
        <p:nvPr/>
      </p:nvGrpSpPr>
      <p:grpSpPr>
        <a:xfrm>
          <a:off x="0" y="0"/>
          <a:ext cx="0" cy="0"/>
          <a:chOff x="0" y="0"/>
          <a:chExt cx="0" cy="0"/>
        </a:xfrm>
      </p:grpSpPr>
      <p:sp>
        <p:nvSpPr>
          <p:cNvPr id="250" name="Google Shape;250;p44"/>
          <p:cNvSpPr txBox="1"/>
          <p:nvPr/>
        </p:nvSpPr>
        <p:spPr>
          <a:xfrm>
            <a:off x="457200" y="445025"/>
            <a:ext cx="6158700" cy="572700"/>
          </a:xfrm>
          <a:prstGeom prst="rect">
            <a:avLst/>
          </a:prstGeom>
          <a:noFill/>
          <a:ln>
            <a:noFill/>
          </a:ln>
        </p:spPr>
        <p:txBody>
          <a:bodyPr spcFirstLastPara="1" wrap="square" lIns="0" tIns="91425" rIns="91425" bIns="91425" anchor="t" anchorCtr="0">
            <a:normAutofit lnSpcReduction="10000"/>
          </a:bodyPr>
          <a:lstStyle/>
          <a:p>
            <a:pPr marL="0" lvl="0" indent="0" algn="l" rtl="0">
              <a:spcBef>
                <a:spcPts val="0"/>
              </a:spcBef>
              <a:spcAft>
                <a:spcPts val="0"/>
              </a:spcAft>
              <a:buNone/>
            </a:pPr>
            <a:r>
              <a:rPr lang="en" sz="2800" b="1">
                <a:solidFill>
                  <a:srgbClr val="00DF9F"/>
                </a:solidFill>
                <a:latin typeface="Palatino Linotype"/>
                <a:ea typeface="Palatino Linotype"/>
                <a:cs typeface="Palatino Linotype"/>
                <a:sym typeface="Palatino Linotype"/>
              </a:rPr>
              <a:t>What You Can Do</a:t>
            </a:r>
            <a:endParaRPr sz="2800" b="1">
              <a:solidFill>
                <a:srgbClr val="00DF9F"/>
              </a:solidFill>
              <a:latin typeface="Palatino Linotype"/>
              <a:ea typeface="Palatino Linotype"/>
              <a:cs typeface="Palatino Linotype"/>
              <a:sym typeface="Palatino Linotype"/>
            </a:endParaRPr>
          </a:p>
        </p:txBody>
      </p:sp>
      <p:sp>
        <p:nvSpPr>
          <p:cNvPr id="251" name="Google Shape;251;p44"/>
          <p:cNvSpPr txBox="1"/>
          <p:nvPr/>
        </p:nvSpPr>
        <p:spPr>
          <a:xfrm>
            <a:off x="457200" y="1596725"/>
            <a:ext cx="6158700" cy="3416400"/>
          </a:xfrm>
          <a:prstGeom prst="rect">
            <a:avLst/>
          </a:prstGeom>
          <a:noFill/>
          <a:ln>
            <a:noFill/>
          </a:ln>
        </p:spPr>
        <p:txBody>
          <a:bodyPr spcFirstLastPara="1" wrap="square" lIns="0" tIns="91425" rIns="91425" bIns="91425" anchor="t" anchorCtr="0">
            <a:normAutofit/>
          </a:bodyPr>
          <a:lstStyle/>
          <a:p>
            <a:pPr marL="457200" lvl="0" indent="-342900" algn="l" rtl="0">
              <a:lnSpc>
                <a:spcPct val="115000"/>
              </a:lnSpc>
              <a:spcBef>
                <a:spcPts val="0"/>
              </a:spcBef>
              <a:spcAft>
                <a:spcPts val="0"/>
              </a:spcAft>
              <a:buClr>
                <a:schemeClr val="lt1"/>
              </a:buClr>
              <a:buSzPts val="1800"/>
              <a:buFont typeface="Palatino Linotype"/>
              <a:buChar char="❖"/>
            </a:pPr>
            <a:r>
              <a:rPr lang="en" sz="1800">
                <a:solidFill>
                  <a:schemeClr val="lt1"/>
                </a:solidFill>
                <a:latin typeface="Palatino Linotype"/>
                <a:ea typeface="Palatino Linotype"/>
                <a:cs typeface="Palatino Linotype"/>
                <a:sym typeface="Palatino Linotype"/>
              </a:rPr>
              <a:t>Care you provide </a:t>
            </a:r>
            <a:endParaRPr sz="1800">
              <a:solidFill>
                <a:schemeClr val="lt1"/>
              </a:solidFill>
              <a:latin typeface="Palatino Linotype"/>
              <a:ea typeface="Palatino Linotype"/>
              <a:cs typeface="Palatino Linotype"/>
              <a:sym typeface="Palatino Linotype"/>
            </a:endParaRPr>
          </a:p>
          <a:p>
            <a:pPr marL="457200" lvl="0" indent="-342900" algn="l" rtl="0">
              <a:lnSpc>
                <a:spcPct val="115000"/>
              </a:lnSpc>
              <a:spcBef>
                <a:spcPts val="0"/>
              </a:spcBef>
              <a:spcAft>
                <a:spcPts val="0"/>
              </a:spcAft>
              <a:buClr>
                <a:schemeClr val="lt1"/>
              </a:buClr>
              <a:buSzPts val="1800"/>
              <a:buFont typeface="Palatino Linotype"/>
              <a:buChar char="❖"/>
            </a:pPr>
            <a:r>
              <a:rPr lang="en" sz="1800">
                <a:solidFill>
                  <a:schemeClr val="lt1"/>
                </a:solidFill>
                <a:latin typeface="Palatino Linotype"/>
                <a:ea typeface="Palatino Linotype"/>
                <a:cs typeface="Palatino Linotype"/>
                <a:sym typeface="Palatino Linotype"/>
              </a:rPr>
              <a:t>Informed advocacy </a:t>
            </a:r>
            <a:endParaRPr sz="1800">
              <a:solidFill>
                <a:schemeClr val="lt1"/>
              </a:solidFill>
              <a:latin typeface="Palatino Linotype"/>
              <a:ea typeface="Palatino Linotype"/>
              <a:cs typeface="Palatino Linotype"/>
              <a:sym typeface="Palatino Linotype"/>
            </a:endParaRPr>
          </a:p>
          <a:p>
            <a:pPr marL="457200" lvl="0" indent="-342900" algn="l" rtl="0">
              <a:lnSpc>
                <a:spcPct val="115000"/>
              </a:lnSpc>
              <a:spcBef>
                <a:spcPts val="0"/>
              </a:spcBef>
              <a:spcAft>
                <a:spcPts val="0"/>
              </a:spcAft>
              <a:buClr>
                <a:schemeClr val="lt1"/>
              </a:buClr>
              <a:buSzPts val="1800"/>
              <a:buFont typeface="Palatino Linotype"/>
              <a:buChar char="❖"/>
            </a:pPr>
            <a:r>
              <a:rPr lang="en" sz="1800">
                <a:solidFill>
                  <a:schemeClr val="lt1"/>
                </a:solidFill>
                <a:latin typeface="Palatino Linotype"/>
                <a:ea typeface="Palatino Linotype"/>
                <a:cs typeface="Palatino Linotype"/>
                <a:sym typeface="Palatino Linotype"/>
              </a:rPr>
              <a:t>Story-telling </a:t>
            </a:r>
            <a:endParaRPr sz="1800">
              <a:solidFill>
                <a:schemeClr val="lt1"/>
              </a:solidFill>
              <a:latin typeface="Palatino Linotype"/>
              <a:ea typeface="Palatino Linotype"/>
              <a:cs typeface="Palatino Linotype"/>
              <a:sym typeface="Palatino Linotype"/>
            </a:endParaRPr>
          </a:p>
          <a:p>
            <a:pPr marL="457200" lvl="0" indent="-342900" algn="l" rtl="0">
              <a:lnSpc>
                <a:spcPct val="115000"/>
              </a:lnSpc>
              <a:spcBef>
                <a:spcPts val="0"/>
              </a:spcBef>
              <a:spcAft>
                <a:spcPts val="0"/>
              </a:spcAft>
              <a:buClr>
                <a:schemeClr val="lt1"/>
              </a:buClr>
              <a:buSzPts val="1800"/>
              <a:buFont typeface="Palatino Linotype"/>
              <a:buChar char="❖"/>
            </a:pPr>
            <a:r>
              <a:rPr lang="en" sz="1800">
                <a:solidFill>
                  <a:schemeClr val="lt1"/>
                </a:solidFill>
                <a:latin typeface="Palatino Linotype"/>
                <a:ea typeface="Palatino Linotype"/>
                <a:cs typeface="Palatino Linotype"/>
                <a:sym typeface="Palatino Linotype"/>
              </a:rPr>
              <a:t>Research and data </a:t>
            </a:r>
            <a:endParaRPr sz="1800">
              <a:solidFill>
                <a:schemeClr val="lt1"/>
              </a:solidFill>
              <a:latin typeface="Palatino Linotype"/>
              <a:ea typeface="Palatino Linotype"/>
              <a:cs typeface="Palatino Linotype"/>
              <a:sym typeface="Palatino Linotype"/>
            </a:endParaRPr>
          </a:p>
          <a:p>
            <a:pPr marL="457200" lvl="0" indent="-342900" algn="l" rtl="0">
              <a:lnSpc>
                <a:spcPct val="115000"/>
              </a:lnSpc>
              <a:spcBef>
                <a:spcPts val="0"/>
              </a:spcBef>
              <a:spcAft>
                <a:spcPts val="0"/>
              </a:spcAft>
              <a:buClr>
                <a:schemeClr val="lt1"/>
              </a:buClr>
              <a:buSzPts val="1800"/>
              <a:buFont typeface="Palatino Linotype"/>
              <a:buChar char="❖"/>
            </a:pPr>
            <a:r>
              <a:rPr lang="en" sz="1800">
                <a:solidFill>
                  <a:schemeClr val="lt1"/>
                </a:solidFill>
                <a:latin typeface="Palatino Linotype"/>
                <a:ea typeface="Palatino Linotype"/>
                <a:cs typeface="Palatino Linotype"/>
                <a:sym typeface="Palatino Linotype"/>
              </a:rPr>
              <a:t>Self care and support for yourself </a:t>
            </a:r>
            <a:endParaRPr sz="1800">
              <a:solidFill>
                <a:schemeClr val="lt1"/>
              </a:solidFill>
              <a:latin typeface="Palatino Linotype"/>
              <a:ea typeface="Palatino Linotype"/>
              <a:cs typeface="Palatino Linotype"/>
              <a:sym typeface="Palatino Linotype"/>
            </a:endParaRPr>
          </a:p>
          <a:p>
            <a:pPr marL="457200" lvl="0" indent="-342900" algn="l" rtl="0">
              <a:lnSpc>
                <a:spcPct val="115000"/>
              </a:lnSpc>
              <a:spcBef>
                <a:spcPts val="0"/>
              </a:spcBef>
              <a:spcAft>
                <a:spcPts val="0"/>
              </a:spcAft>
              <a:buClr>
                <a:schemeClr val="lt1"/>
              </a:buClr>
              <a:buSzPts val="1800"/>
              <a:buFont typeface="Palatino Linotype"/>
              <a:buChar char="❖"/>
            </a:pPr>
            <a:r>
              <a:rPr lang="en" sz="1800">
                <a:solidFill>
                  <a:schemeClr val="lt1"/>
                </a:solidFill>
                <a:latin typeface="Palatino Linotype"/>
                <a:ea typeface="Palatino Linotype"/>
                <a:cs typeface="Palatino Linotype"/>
                <a:sym typeface="Palatino Linotype"/>
              </a:rPr>
              <a:t>Support and community for each other</a:t>
            </a:r>
            <a:endParaRPr sz="1800">
              <a:solidFill>
                <a:schemeClr val="lt1"/>
              </a:solidFill>
              <a:latin typeface="Palatino Linotype"/>
              <a:ea typeface="Palatino Linotype"/>
              <a:cs typeface="Palatino Linotype"/>
              <a:sym typeface="Palatino Linotype"/>
            </a:endParaRPr>
          </a:p>
          <a:p>
            <a:pPr marL="457200" lvl="0" indent="-342900" algn="l" rtl="0">
              <a:lnSpc>
                <a:spcPct val="115000"/>
              </a:lnSpc>
              <a:spcBef>
                <a:spcPts val="0"/>
              </a:spcBef>
              <a:spcAft>
                <a:spcPts val="0"/>
              </a:spcAft>
              <a:buClr>
                <a:schemeClr val="lt1"/>
              </a:buClr>
              <a:buSzPts val="1800"/>
              <a:buFont typeface="Palatino Linotype"/>
              <a:buChar char="❖"/>
            </a:pPr>
            <a:r>
              <a:rPr lang="en" sz="1800">
                <a:solidFill>
                  <a:schemeClr val="lt1"/>
                </a:solidFill>
                <a:latin typeface="Palatino Linotype"/>
                <a:ea typeface="Palatino Linotype"/>
                <a:cs typeface="Palatino Linotype"/>
                <a:sym typeface="Palatino Linotype"/>
              </a:rPr>
              <a:t>Rely on your Government Affairs team!</a:t>
            </a:r>
            <a:endParaRPr sz="1800">
              <a:solidFill>
                <a:schemeClr val="lt1"/>
              </a:solidFill>
              <a:latin typeface="Palatino Linotype"/>
              <a:ea typeface="Palatino Linotype"/>
              <a:cs typeface="Palatino Linotype"/>
              <a:sym typeface="Palatino Linotype"/>
            </a:endParaRPr>
          </a:p>
          <a:p>
            <a:pPr marL="0" lvl="0" indent="0" algn="l" rtl="0">
              <a:lnSpc>
                <a:spcPct val="115000"/>
              </a:lnSpc>
              <a:spcBef>
                <a:spcPts val="1200"/>
              </a:spcBef>
              <a:spcAft>
                <a:spcPts val="1200"/>
              </a:spcAft>
              <a:buNone/>
            </a:pPr>
            <a:endParaRPr sz="1600">
              <a:solidFill>
                <a:schemeClr val="dk1"/>
              </a:solidFill>
              <a:latin typeface="Helvetica Neue"/>
              <a:ea typeface="Helvetica Neue"/>
              <a:cs typeface="Helvetica Neue"/>
              <a:sym typeface="Helvetica Neue"/>
            </a:endParaRPr>
          </a:p>
        </p:txBody>
      </p:sp>
      <p:pic>
        <p:nvPicPr>
          <p:cNvPr id="252" name="Google Shape;252;p44"/>
          <p:cNvPicPr preferRelativeResize="0"/>
          <p:nvPr/>
        </p:nvPicPr>
        <p:blipFill>
          <a:blip r:embed="rId3">
            <a:alphaModFix/>
          </a:blip>
          <a:stretch>
            <a:fillRect/>
          </a:stretch>
        </p:blipFill>
        <p:spPr>
          <a:xfrm>
            <a:off x="5274925" y="596275"/>
            <a:ext cx="3102550" cy="2070949"/>
          </a:xfrm>
          <a:prstGeom prst="rect">
            <a:avLst/>
          </a:prstGeom>
          <a:noFill/>
          <a:ln>
            <a:noFill/>
          </a:ln>
        </p:spPr>
      </p:pic>
      <p:pic>
        <p:nvPicPr>
          <p:cNvPr id="253" name="Google Shape;253;p44"/>
          <p:cNvPicPr preferRelativeResize="0"/>
          <p:nvPr/>
        </p:nvPicPr>
        <p:blipFill>
          <a:blip r:embed="rId4">
            <a:alphaModFix/>
          </a:blip>
          <a:stretch>
            <a:fillRect/>
          </a:stretch>
        </p:blipFill>
        <p:spPr>
          <a:xfrm>
            <a:off x="5815650" y="2740700"/>
            <a:ext cx="2167949" cy="21679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5"/>
          <p:cNvSpPr txBox="1">
            <a:spLocks noGrp="1"/>
          </p:cNvSpPr>
          <p:nvPr>
            <p:ph type="ctrTitle"/>
          </p:nvPr>
        </p:nvSpPr>
        <p:spPr>
          <a:xfrm>
            <a:off x="1277250" y="1900250"/>
            <a:ext cx="6589500" cy="9477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b="0">
                <a:latin typeface="Palatino Linotype"/>
                <a:ea typeface="Palatino Linotype"/>
                <a:cs typeface="Palatino Linotype"/>
                <a:sym typeface="Palatino Linotype"/>
              </a:rPr>
              <a:t>Questions and Discussion </a:t>
            </a:r>
            <a:endParaRPr b="0">
              <a:latin typeface="Palatino Linotype"/>
              <a:ea typeface="Palatino Linotype"/>
              <a:cs typeface="Palatino Linotype"/>
              <a:sym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ctrTitle"/>
          </p:nvPr>
        </p:nvSpPr>
        <p:spPr>
          <a:xfrm>
            <a:off x="457200" y="448925"/>
            <a:ext cx="8533500" cy="947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600">
                <a:latin typeface="Palatino Linotype"/>
                <a:ea typeface="Palatino Linotype"/>
                <a:cs typeface="Palatino Linotype"/>
                <a:sym typeface="Palatino Linotype"/>
              </a:rPr>
              <a:t>Amicus Briefs| </a:t>
            </a:r>
            <a:r>
              <a:rPr lang="en" sz="2600">
                <a:solidFill>
                  <a:srgbClr val="00DF9F"/>
                </a:solidFill>
                <a:latin typeface="Palatino Linotype"/>
                <a:ea typeface="Palatino Linotype"/>
                <a:cs typeface="Palatino Linotype"/>
                <a:sym typeface="Palatino Linotype"/>
              </a:rPr>
              <a:t>What are they?</a:t>
            </a:r>
            <a:endParaRPr sz="2600">
              <a:latin typeface="Palatino Linotype"/>
              <a:ea typeface="Palatino Linotype"/>
              <a:cs typeface="Palatino Linotype"/>
              <a:sym typeface="Palatino Linotype"/>
            </a:endParaRPr>
          </a:p>
        </p:txBody>
      </p:sp>
      <p:sp>
        <p:nvSpPr>
          <p:cNvPr id="165" name="Google Shape;165;p31"/>
          <p:cNvSpPr txBox="1"/>
          <p:nvPr/>
        </p:nvSpPr>
        <p:spPr>
          <a:xfrm>
            <a:off x="3910125" y="1279250"/>
            <a:ext cx="4013400" cy="3066000"/>
          </a:xfrm>
          <a:prstGeom prst="rect">
            <a:avLst/>
          </a:prstGeom>
          <a:noFill/>
          <a:ln>
            <a:noFill/>
          </a:ln>
        </p:spPr>
        <p:txBody>
          <a:bodyPr spcFirstLastPara="1" wrap="square" lIns="91425" tIns="91425" rIns="91425" bIns="91425" anchor="t" anchorCtr="0">
            <a:spAutoFit/>
          </a:bodyPr>
          <a:lstStyle/>
          <a:p>
            <a:pPr marL="457200" marR="0" lvl="0" indent="-393700" algn="l" rtl="0">
              <a:lnSpc>
                <a:spcPct val="80000"/>
              </a:lnSpc>
              <a:spcBef>
                <a:spcPts val="0"/>
              </a:spcBef>
              <a:spcAft>
                <a:spcPts val="0"/>
              </a:spcAft>
              <a:buClr>
                <a:schemeClr val="lt1"/>
              </a:buClr>
              <a:buSzPts val="2600"/>
              <a:buFont typeface="Palatino Linotype"/>
              <a:buChar char="●"/>
            </a:pPr>
            <a:r>
              <a:rPr lang="en" sz="2600" b="1">
                <a:solidFill>
                  <a:schemeClr val="lt1"/>
                </a:solidFill>
                <a:latin typeface="Palatino Linotype"/>
                <a:ea typeface="Palatino Linotype"/>
                <a:cs typeface="Palatino Linotype"/>
                <a:sym typeface="Palatino Linotype"/>
              </a:rPr>
              <a:t>Friends of the court</a:t>
            </a:r>
            <a:endParaRPr sz="2600" b="1">
              <a:solidFill>
                <a:schemeClr val="lt1"/>
              </a:solidFill>
              <a:latin typeface="Palatino Linotype"/>
              <a:ea typeface="Palatino Linotype"/>
              <a:cs typeface="Palatino Linotype"/>
              <a:sym typeface="Palatino Linotype"/>
            </a:endParaRPr>
          </a:p>
          <a:p>
            <a:pPr marL="457200" marR="0" lvl="0" indent="0" algn="l" rtl="0">
              <a:lnSpc>
                <a:spcPct val="80000"/>
              </a:lnSpc>
              <a:spcBef>
                <a:spcPts val="0"/>
              </a:spcBef>
              <a:spcAft>
                <a:spcPts val="0"/>
              </a:spcAft>
              <a:buNone/>
            </a:pPr>
            <a:endParaRPr sz="2600" b="1">
              <a:solidFill>
                <a:schemeClr val="lt1"/>
              </a:solidFill>
              <a:latin typeface="Palatino Linotype"/>
              <a:ea typeface="Palatino Linotype"/>
              <a:cs typeface="Palatino Linotype"/>
              <a:sym typeface="Palatino Linotype"/>
            </a:endParaRPr>
          </a:p>
          <a:p>
            <a:pPr marL="457200" lvl="0" indent="-393700" algn="l" rtl="0">
              <a:lnSpc>
                <a:spcPct val="80000"/>
              </a:lnSpc>
              <a:spcBef>
                <a:spcPts val="0"/>
              </a:spcBef>
              <a:spcAft>
                <a:spcPts val="0"/>
              </a:spcAft>
              <a:buClr>
                <a:schemeClr val="lt1"/>
              </a:buClr>
              <a:buSzPts val="2600"/>
              <a:buFont typeface="Palatino Linotype"/>
              <a:buChar char="●"/>
            </a:pPr>
            <a:r>
              <a:rPr lang="en" sz="2600" b="1">
                <a:solidFill>
                  <a:schemeClr val="lt1"/>
                </a:solidFill>
                <a:latin typeface="Palatino Linotype"/>
                <a:ea typeface="Palatino Linotype"/>
                <a:cs typeface="Palatino Linotype"/>
                <a:sym typeface="Palatino Linotype"/>
              </a:rPr>
              <a:t>Not parties in a case</a:t>
            </a:r>
            <a:endParaRPr sz="2600" b="1">
              <a:solidFill>
                <a:schemeClr val="lt1"/>
              </a:solidFill>
              <a:latin typeface="Palatino Linotype"/>
              <a:ea typeface="Palatino Linotype"/>
              <a:cs typeface="Palatino Linotype"/>
              <a:sym typeface="Palatino Linotype"/>
            </a:endParaRPr>
          </a:p>
          <a:p>
            <a:pPr marL="457200" lvl="0" indent="0" algn="l" rtl="0">
              <a:lnSpc>
                <a:spcPct val="80000"/>
              </a:lnSpc>
              <a:spcBef>
                <a:spcPts val="0"/>
              </a:spcBef>
              <a:spcAft>
                <a:spcPts val="0"/>
              </a:spcAft>
              <a:buNone/>
            </a:pPr>
            <a:endParaRPr sz="2600" b="1">
              <a:solidFill>
                <a:schemeClr val="lt1"/>
              </a:solidFill>
              <a:latin typeface="Palatino Linotype"/>
              <a:ea typeface="Palatino Linotype"/>
              <a:cs typeface="Palatino Linotype"/>
              <a:sym typeface="Palatino Linotype"/>
            </a:endParaRPr>
          </a:p>
          <a:p>
            <a:pPr marL="457200" lvl="0" indent="-393700" algn="l" rtl="0">
              <a:lnSpc>
                <a:spcPct val="80000"/>
              </a:lnSpc>
              <a:spcBef>
                <a:spcPts val="0"/>
              </a:spcBef>
              <a:spcAft>
                <a:spcPts val="0"/>
              </a:spcAft>
              <a:buClr>
                <a:schemeClr val="lt1"/>
              </a:buClr>
              <a:buSzPts val="2600"/>
              <a:buFont typeface="Palatino Linotype"/>
              <a:buChar char="●"/>
            </a:pPr>
            <a:r>
              <a:rPr lang="en" sz="2600" b="1">
                <a:solidFill>
                  <a:schemeClr val="lt1"/>
                </a:solidFill>
                <a:latin typeface="Palatino Linotype"/>
                <a:ea typeface="Palatino Linotype"/>
                <a:cs typeface="Palatino Linotype"/>
                <a:sym typeface="Palatino Linotype"/>
              </a:rPr>
              <a:t>Offering special expertise and insight to be helpful to the court</a:t>
            </a:r>
            <a:endParaRPr sz="2600" b="1">
              <a:solidFill>
                <a:schemeClr val="lt1"/>
              </a:solidFill>
              <a:latin typeface="Palatino Linotype"/>
              <a:ea typeface="Palatino Linotype"/>
              <a:cs typeface="Palatino Linotype"/>
              <a:sym typeface="Palatino Linotype"/>
            </a:endParaRPr>
          </a:p>
          <a:p>
            <a:pPr marL="0" lvl="0" indent="0" algn="l" rtl="0">
              <a:lnSpc>
                <a:spcPct val="80000"/>
              </a:lnSpc>
              <a:spcBef>
                <a:spcPts val="0"/>
              </a:spcBef>
              <a:spcAft>
                <a:spcPts val="0"/>
              </a:spcAft>
              <a:buNone/>
            </a:pPr>
            <a:endParaRPr sz="2600" b="1">
              <a:solidFill>
                <a:schemeClr val="lt1"/>
              </a:solidFill>
              <a:latin typeface="Palatino Linotype"/>
              <a:ea typeface="Palatino Linotype"/>
              <a:cs typeface="Palatino Linotype"/>
              <a:sym typeface="Palatino Linotype"/>
            </a:endParaRPr>
          </a:p>
        </p:txBody>
      </p:sp>
      <p:pic>
        <p:nvPicPr>
          <p:cNvPr id="166" name="Google Shape;166;p31"/>
          <p:cNvPicPr preferRelativeResize="0"/>
          <p:nvPr/>
        </p:nvPicPr>
        <p:blipFill>
          <a:blip r:embed="rId3">
            <a:alphaModFix/>
          </a:blip>
          <a:stretch>
            <a:fillRect/>
          </a:stretch>
        </p:blipFill>
        <p:spPr>
          <a:xfrm>
            <a:off x="842050" y="1131775"/>
            <a:ext cx="2464023" cy="3213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48950" y="510575"/>
            <a:ext cx="8533500" cy="947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600">
                <a:latin typeface="Palatino Linotype"/>
                <a:ea typeface="Palatino Linotype"/>
                <a:cs typeface="Palatino Linotype"/>
                <a:sym typeface="Palatino Linotype"/>
              </a:rPr>
              <a:t>Amicus Briefs| </a:t>
            </a:r>
            <a:r>
              <a:rPr lang="en" sz="2600">
                <a:solidFill>
                  <a:srgbClr val="00DF9F"/>
                </a:solidFill>
                <a:latin typeface="Palatino Linotype"/>
                <a:ea typeface="Palatino Linotype"/>
                <a:cs typeface="Palatino Linotype"/>
                <a:sym typeface="Palatino Linotype"/>
              </a:rPr>
              <a:t>Strategic Counterweights</a:t>
            </a:r>
            <a:r>
              <a:rPr lang="en" sz="2600">
                <a:latin typeface="Palatino Linotype"/>
                <a:ea typeface="Palatino Linotype"/>
                <a:cs typeface="Palatino Linotype"/>
                <a:sym typeface="Palatino Linotype"/>
              </a:rPr>
              <a:t> in Court</a:t>
            </a:r>
            <a:endParaRPr sz="2600">
              <a:latin typeface="Palatino Linotype"/>
              <a:ea typeface="Palatino Linotype"/>
              <a:cs typeface="Palatino Linotype"/>
              <a:sym typeface="Palatino Linotype"/>
            </a:endParaRPr>
          </a:p>
        </p:txBody>
      </p:sp>
      <p:sp>
        <p:nvSpPr>
          <p:cNvPr id="172" name="Google Shape;172;p32"/>
          <p:cNvSpPr txBox="1">
            <a:spLocks noGrp="1"/>
          </p:cNvSpPr>
          <p:nvPr>
            <p:ph type="body" idx="1"/>
          </p:nvPr>
        </p:nvSpPr>
        <p:spPr>
          <a:xfrm>
            <a:off x="363700" y="1458275"/>
            <a:ext cx="2325000" cy="2688600"/>
          </a:xfrm>
          <a:prstGeom prst="rect">
            <a:avLst/>
          </a:prstGeom>
        </p:spPr>
        <p:txBody>
          <a:bodyPr spcFirstLastPara="1" wrap="square" lIns="0" tIns="0" rIns="0" bIns="0" anchor="t" anchorCtr="0">
            <a:noAutofit/>
          </a:bodyPr>
          <a:lstStyle/>
          <a:p>
            <a:pPr marL="457200" lvl="0" indent="-311150" algn="l" rtl="0">
              <a:spcBef>
                <a:spcPts val="0"/>
              </a:spcBef>
              <a:spcAft>
                <a:spcPts val="0"/>
              </a:spcAft>
              <a:buSzPts val="1300"/>
              <a:buFont typeface="Palatino Linotype"/>
              <a:buChar char="●"/>
            </a:pPr>
            <a:r>
              <a:rPr lang="en" sz="1300">
                <a:latin typeface="Palatino Linotype"/>
                <a:ea typeface="Palatino Linotype"/>
                <a:cs typeface="Palatino Linotype"/>
                <a:sym typeface="Palatino Linotype"/>
              </a:rPr>
              <a:t>Physicians and experts in pharmaceutical and regulatory policy</a:t>
            </a:r>
            <a:endParaRPr sz="1300">
              <a:latin typeface="Palatino Linotype"/>
              <a:ea typeface="Palatino Linotype"/>
              <a:cs typeface="Palatino Linotype"/>
              <a:sym typeface="Palatino Linotype"/>
            </a:endParaRPr>
          </a:p>
          <a:p>
            <a:pPr marL="457200" lvl="0" indent="0" algn="l" rtl="0">
              <a:spcBef>
                <a:spcPts val="0"/>
              </a:spcBef>
              <a:spcAft>
                <a:spcPts val="0"/>
              </a:spcAft>
              <a:buNone/>
            </a:pPr>
            <a:endParaRPr sz="1300">
              <a:latin typeface="Palatino Linotype"/>
              <a:ea typeface="Palatino Linotype"/>
              <a:cs typeface="Palatino Linotype"/>
              <a:sym typeface="Palatino Linotype"/>
            </a:endParaRPr>
          </a:p>
          <a:p>
            <a:pPr marL="457200" lvl="0" indent="-311150" algn="l" rtl="0">
              <a:spcBef>
                <a:spcPts val="0"/>
              </a:spcBef>
              <a:spcAft>
                <a:spcPts val="0"/>
              </a:spcAft>
              <a:buSzPts val="1300"/>
              <a:buFont typeface="Palatino Linotype"/>
              <a:buChar char="●"/>
            </a:pPr>
            <a:r>
              <a:rPr lang="en" sz="1300">
                <a:latin typeface="Palatino Linotype"/>
                <a:ea typeface="Palatino Linotype"/>
                <a:cs typeface="Palatino Linotype"/>
                <a:sym typeface="Palatino Linotype"/>
              </a:rPr>
              <a:t>Originalist scholar</a:t>
            </a:r>
            <a:endParaRPr sz="1300">
              <a:latin typeface="Palatino Linotype"/>
              <a:ea typeface="Palatino Linotype"/>
              <a:cs typeface="Palatino Linotype"/>
              <a:sym typeface="Palatino Linotype"/>
            </a:endParaRPr>
          </a:p>
          <a:p>
            <a:pPr marL="457200" lvl="0" indent="0" algn="l" rtl="0">
              <a:spcBef>
                <a:spcPts val="0"/>
              </a:spcBef>
              <a:spcAft>
                <a:spcPts val="0"/>
              </a:spcAft>
              <a:buNone/>
            </a:pPr>
            <a:endParaRPr sz="1300">
              <a:latin typeface="Palatino Linotype"/>
              <a:ea typeface="Palatino Linotype"/>
              <a:cs typeface="Palatino Linotype"/>
              <a:sym typeface="Palatino Linotype"/>
            </a:endParaRPr>
          </a:p>
          <a:p>
            <a:pPr marL="457200" lvl="0" indent="-311150" algn="l" rtl="0">
              <a:spcBef>
                <a:spcPts val="0"/>
              </a:spcBef>
              <a:spcAft>
                <a:spcPts val="0"/>
              </a:spcAft>
              <a:buSzPts val="1300"/>
              <a:buFont typeface="Palatino Linotype"/>
              <a:buChar char="●"/>
            </a:pPr>
            <a:r>
              <a:rPr lang="en" sz="1300">
                <a:latin typeface="Palatino Linotype"/>
                <a:ea typeface="Palatino Linotype"/>
                <a:cs typeface="Palatino Linotype"/>
                <a:sym typeface="Palatino Linotype"/>
              </a:rPr>
              <a:t>Groups representing more than 250,000 small businesses</a:t>
            </a:r>
            <a:endParaRPr sz="1300">
              <a:latin typeface="Palatino Linotype"/>
              <a:ea typeface="Palatino Linotype"/>
              <a:cs typeface="Palatino Linotype"/>
              <a:sym typeface="Palatino Linotype"/>
            </a:endParaRPr>
          </a:p>
          <a:p>
            <a:pPr marL="457200" lvl="0" indent="0" algn="l" rtl="0">
              <a:spcBef>
                <a:spcPts val="0"/>
              </a:spcBef>
              <a:spcAft>
                <a:spcPts val="0"/>
              </a:spcAft>
              <a:buNone/>
            </a:pPr>
            <a:endParaRPr sz="1300">
              <a:latin typeface="Palatino Linotype"/>
              <a:ea typeface="Palatino Linotype"/>
              <a:cs typeface="Palatino Linotype"/>
              <a:sym typeface="Palatino Linotype"/>
            </a:endParaRPr>
          </a:p>
          <a:p>
            <a:pPr marL="457200" lvl="0" indent="-311150" algn="l" rtl="0">
              <a:spcBef>
                <a:spcPts val="0"/>
              </a:spcBef>
              <a:spcAft>
                <a:spcPts val="0"/>
              </a:spcAft>
              <a:buSzPts val="1300"/>
              <a:buFont typeface="Palatino Linotype"/>
              <a:buChar char="●"/>
            </a:pPr>
            <a:r>
              <a:rPr lang="en" sz="1300">
                <a:latin typeface="Palatino Linotype"/>
                <a:ea typeface="Palatino Linotype"/>
                <a:cs typeface="Palatino Linotype"/>
                <a:sym typeface="Palatino Linotype"/>
              </a:rPr>
              <a:t>Agriculture, rural focused organizations</a:t>
            </a:r>
            <a:endParaRPr sz="1300">
              <a:latin typeface="Palatino Linotype"/>
              <a:ea typeface="Palatino Linotype"/>
              <a:cs typeface="Palatino Linotype"/>
              <a:sym typeface="Palatino Linotype"/>
            </a:endParaRPr>
          </a:p>
          <a:p>
            <a:pPr marL="0" lvl="0" indent="0" algn="l" rtl="0">
              <a:spcBef>
                <a:spcPts val="0"/>
              </a:spcBef>
              <a:spcAft>
                <a:spcPts val="0"/>
              </a:spcAft>
              <a:buNone/>
            </a:pPr>
            <a:endParaRPr sz="1300">
              <a:latin typeface="Palatino Linotype"/>
              <a:ea typeface="Palatino Linotype"/>
              <a:cs typeface="Palatino Linotype"/>
              <a:sym typeface="Palatino Linotype"/>
            </a:endParaRPr>
          </a:p>
          <a:p>
            <a:pPr marL="0" lvl="0" indent="0" algn="l" rtl="0">
              <a:spcBef>
                <a:spcPts val="0"/>
              </a:spcBef>
              <a:spcAft>
                <a:spcPts val="0"/>
              </a:spcAft>
              <a:buNone/>
            </a:pPr>
            <a:endParaRPr sz="1300">
              <a:latin typeface="Palatino Linotype"/>
              <a:ea typeface="Palatino Linotype"/>
              <a:cs typeface="Palatino Linotype"/>
              <a:sym typeface="Palatino Linotype"/>
            </a:endParaRPr>
          </a:p>
          <a:p>
            <a:pPr marL="0" lvl="0" indent="0" algn="l" rtl="0">
              <a:spcBef>
                <a:spcPts val="0"/>
              </a:spcBef>
              <a:spcAft>
                <a:spcPts val="0"/>
              </a:spcAft>
              <a:buNone/>
            </a:pPr>
            <a:r>
              <a:rPr lang="en" sz="1300">
                <a:latin typeface="Palatino Linotype"/>
                <a:ea typeface="Palatino Linotype"/>
                <a:cs typeface="Palatino Linotype"/>
                <a:sym typeface="Palatino Linotype"/>
              </a:rPr>
              <a:t> </a:t>
            </a:r>
            <a:endParaRPr sz="1300">
              <a:latin typeface="Palatino Linotype"/>
              <a:ea typeface="Palatino Linotype"/>
              <a:cs typeface="Palatino Linotype"/>
              <a:sym typeface="Palatino Linotype"/>
            </a:endParaRPr>
          </a:p>
          <a:p>
            <a:pPr marL="457200" lvl="0" indent="0" algn="l" rtl="0">
              <a:spcBef>
                <a:spcPts val="0"/>
              </a:spcBef>
              <a:spcAft>
                <a:spcPts val="0"/>
              </a:spcAft>
              <a:buNone/>
            </a:pPr>
            <a:endParaRPr sz="1300">
              <a:latin typeface="Palatino Linotype"/>
              <a:ea typeface="Palatino Linotype"/>
              <a:cs typeface="Palatino Linotype"/>
              <a:sym typeface="Palatino Linotype"/>
            </a:endParaRPr>
          </a:p>
          <a:p>
            <a:pPr marL="0" lvl="0" indent="0" algn="l" rtl="0">
              <a:spcBef>
                <a:spcPts val="0"/>
              </a:spcBef>
              <a:spcAft>
                <a:spcPts val="0"/>
              </a:spcAft>
              <a:buNone/>
            </a:pPr>
            <a:endParaRPr sz="1300">
              <a:latin typeface="Palatino Linotype"/>
              <a:ea typeface="Palatino Linotype"/>
              <a:cs typeface="Palatino Linotype"/>
              <a:sym typeface="Palatino Linotype"/>
            </a:endParaRPr>
          </a:p>
          <a:p>
            <a:pPr marL="457200" lvl="0" indent="0" algn="l" rtl="0">
              <a:spcBef>
                <a:spcPts val="0"/>
              </a:spcBef>
              <a:spcAft>
                <a:spcPts val="0"/>
              </a:spcAft>
              <a:buNone/>
            </a:pPr>
            <a:endParaRPr sz="1300">
              <a:latin typeface="Palatino Linotype"/>
              <a:ea typeface="Palatino Linotype"/>
              <a:cs typeface="Palatino Linotype"/>
              <a:sym typeface="Palatino Linotype"/>
            </a:endParaRPr>
          </a:p>
          <a:p>
            <a:pPr marL="0" lvl="0" indent="0" algn="l" rtl="0">
              <a:spcBef>
                <a:spcPts val="0"/>
              </a:spcBef>
              <a:spcAft>
                <a:spcPts val="1200"/>
              </a:spcAft>
              <a:buNone/>
            </a:pPr>
            <a:endParaRPr sz="1300">
              <a:latin typeface="Palatino Linotype"/>
              <a:ea typeface="Palatino Linotype"/>
              <a:cs typeface="Palatino Linotype"/>
              <a:sym typeface="Palatino Linotype"/>
            </a:endParaRPr>
          </a:p>
        </p:txBody>
      </p:sp>
      <p:sp>
        <p:nvSpPr>
          <p:cNvPr id="173" name="Google Shape;173;p32"/>
          <p:cNvSpPr txBox="1">
            <a:spLocks noGrp="1"/>
          </p:cNvSpPr>
          <p:nvPr>
            <p:ph type="body" idx="1"/>
          </p:nvPr>
        </p:nvSpPr>
        <p:spPr>
          <a:xfrm>
            <a:off x="3183050" y="1178300"/>
            <a:ext cx="5104500" cy="3722100"/>
          </a:xfrm>
          <a:prstGeom prst="rect">
            <a:avLst/>
          </a:prstGeom>
        </p:spPr>
        <p:txBody>
          <a:bodyPr spcFirstLastPara="1" wrap="square" lIns="0" tIns="0" rIns="0" bIns="0" anchor="t" anchorCtr="0">
            <a:normAutofit/>
          </a:bodyPr>
          <a:lstStyle/>
          <a:p>
            <a:pPr marL="457200" lvl="0" indent="0" algn="l" rtl="0">
              <a:spcBef>
                <a:spcPts val="0"/>
              </a:spcBef>
              <a:spcAft>
                <a:spcPts val="0"/>
              </a:spcAft>
              <a:buNone/>
            </a:pPr>
            <a:r>
              <a:rPr lang="en" sz="1500">
                <a:latin typeface="Palatino Linotype"/>
                <a:ea typeface="Palatino Linotype"/>
                <a:cs typeface="Palatino Linotype"/>
                <a:sym typeface="Palatino Linotype"/>
              </a:rPr>
              <a:t>Understand the value of non-traditional voices and perspectives (i.e. what would the salient voice be?) ensure they are in court </a:t>
            </a:r>
            <a:endParaRPr sz="1500">
              <a:latin typeface="Palatino Linotype"/>
              <a:ea typeface="Palatino Linotype"/>
              <a:cs typeface="Palatino Linotype"/>
              <a:sym typeface="Palatino Linotype"/>
            </a:endParaRPr>
          </a:p>
          <a:p>
            <a:pPr marL="0" lvl="0" indent="0" algn="l" rtl="0">
              <a:spcBef>
                <a:spcPts val="0"/>
              </a:spcBef>
              <a:spcAft>
                <a:spcPts val="0"/>
              </a:spcAft>
              <a:buNone/>
            </a:pPr>
            <a:endParaRPr sz="1500">
              <a:latin typeface="Palatino Linotype"/>
              <a:ea typeface="Palatino Linotype"/>
              <a:cs typeface="Palatino Linotype"/>
              <a:sym typeface="Palatino Linotype"/>
            </a:endParaRPr>
          </a:p>
          <a:p>
            <a:pPr marL="457200" lvl="0" indent="0" algn="l" rtl="0">
              <a:spcBef>
                <a:spcPts val="0"/>
              </a:spcBef>
              <a:spcAft>
                <a:spcPts val="0"/>
              </a:spcAft>
              <a:buNone/>
            </a:pPr>
            <a:r>
              <a:rPr lang="en" sz="1500">
                <a:latin typeface="Palatino Linotype"/>
                <a:ea typeface="Palatino Linotype"/>
                <a:cs typeface="Palatino Linotype"/>
                <a:sym typeface="Palatino Linotype"/>
              </a:rPr>
              <a:t>Understand what needs to be written for history and longer term legal development </a:t>
            </a:r>
            <a:endParaRPr sz="1500">
              <a:latin typeface="Palatino Linotype"/>
              <a:ea typeface="Palatino Linotype"/>
              <a:cs typeface="Palatino Linotype"/>
              <a:sym typeface="Palatino Linotype"/>
            </a:endParaRPr>
          </a:p>
          <a:p>
            <a:pPr marL="457200" lvl="0" indent="0" algn="l" rtl="0">
              <a:spcBef>
                <a:spcPts val="0"/>
              </a:spcBef>
              <a:spcAft>
                <a:spcPts val="0"/>
              </a:spcAft>
              <a:buNone/>
            </a:pPr>
            <a:endParaRPr sz="1500">
              <a:latin typeface="Palatino Linotype"/>
              <a:ea typeface="Palatino Linotype"/>
              <a:cs typeface="Palatino Linotype"/>
              <a:sym typeface="Palatino Linotype"/>
            </a:endParaRPr>
          </a:p>
          <a:p>
            <a:pPr marL="457200" lvl="0" indent="0" algn="l" rtl="0">
              <a:spcBef>
                <a:spcPts val="0"/>
              </a:spcBef>
              <a:spcAft>
                <a:spcPts val="0"/>
              </a:spcAft>
              <a:buNone/>
            </a:pPr>
            <a:r>
              <a:rPr lang="en" sz="1500">
                <a:latin typeface="Palatino Linotype"/>
                <a:ea typeface="Palatino Linotype"/>
                <a:cs typeface="Palatino Linotype"/>
                <a:sym typeface="Palatino Linotype"/>
              </a:rPr>
              <a:t>Coordinating coalitions to ensure better coverage in court</a:t>
            </a:r>
            <a:endParaRPr sz="1500">
              <a:latin typeface="Palatino Linotype"/>
              <a:ea typeface="Palatino Linotype"/>
              <a:cs typeface="Palatino Linotype"/>
              <a:sym typeface="Palatino Linotype"/>
            </a:endParaRPr>
          </a:p>
          <a:p>
            <a:pPr marL="457200" lvl="0" indent="0" algn="l" rtl="0">
              <a:spcBef>
                <a:spcPts val="0"/>
              </a:spcBef>
              <a:spcAft>
                <a:spcPts val="0"/>
              </a:spcAft>
              <a:buNone/>
            </a:pPr>
            <a:endParaRPr sz="1500">
              <a:latin typeface="Palatino Linotype"/>
              <a:ea typeface="Palatino Linotype"/>
              <a:cs typeface="Palatino Linotype"/>
              <a:sym typeface="Palatino Linotype"/>
            </a:endParaRPr>
          </a:p>
          <a:p>
            <a:pPr marL="457200" lvl="0" indent="0" algn="l" rtl="0">
              <a:spcBef>
                <a:spcPts val="0"/>
              </a:spcBef>
              <a:spcAft>
                <a:spcPts val="0"/>
              </a:spcAft>
              <a:buNone/>
            </a:pPr>
            <a:r>
              <a:rPr lang="en" sz="1500">
                <a:latin typeface="Palatino Linotype"/>
                <a:ea typeface="Palatino Linotype"/>
                <a:cs typeface="Palatino Linotype"/>
                <a:sym typeface="Palatino Linotype"/>
              </a:rPr>
              <a:t>Link to public narrative </a:t>
            </a:r>
            <a:endParaRPr sz="1500">
              <a:latin typeface="Palatino Linotype"/>
              <a:ea typeface="Palatino Linotype"/>
              <a:cs typeface="Palatino Linotype"/>
              <a:sym typeface="Palatino Linotype"/>
            </a:endParaRPr>
          </a:p>
          <a:p>
            <a:pPr marL="457200" lvl="0" indent="0" algn="l" rtl="0">
              <a:spcBef>
                <a:spcPts val="0"/>
              </a:spcBef>
              <a:spcAft>
                <a:spcPts val="0"/>
              </a:spcAft>
              <a:buNone/>
            </a:pPr>
            <a:endParaRPr sz="1500">
              <a:latin typeface="Palatino Linotype"/>
              <a:ea typeface="Palatino Linotype"/>
              <a:cs typeface="Palatino Linotype"/>
              <a:sym typeface="Palatino Linotype"/>
            </a:endParaRPr>
          </a:p>
          <a:p>
            <a:pPr marL="457200" lvl="0" indent="0" algn="l" rtl="0">
              <a:spcBef>
                <a:spcPts val="0"/>
              </a:spcBef>
              <a:spcAft>
                <a:spcPts val="0"/>
              </a:spcAft>
              <a:buNone/>
            </a:pPr>
            <a:r>
              <a:rPr lang="en" sz="1500">
                <a:latin typeface="Palatino Linotype"/>
                <a:ea typeface="Palatino Linotype"/>
                <a:cs typeface="Palatino Linotype"/>
                <a:sym typeface="Palatino Linotype"/>
              </a:rPr>
              <a:t>Put down markers for future cases after SCOTUS issues decisions </a:t>
            </a:r>
            <a:endParaRPr sz="1500">
              <a:latin typeface="Palatino Linotype"/>
              <a:ea typeface="Palatino Linotype"/>
              <a:cs typeface="Palatino Linotype"/>
              <a:sym typeface="Palatino Linotype"/>
            </a:endParaRPr>
          </a:p>
          <a:p>
            <a:pPr marL="457200" lvl="0" indent="0" algn="l" rtl="0">
              <a:spcBef>
                <a:spcPts val="0"/>
              </a:spcBef>
              <a:spcAft>
                <a:spcPts val="1200"/>
              </a:spcAft>
              <a:buNone/>
            </a:pPr>
            <a:endParaRPr sz="1700" i="1">
              <a:solidFill>
                <a:srgbClr val="F8F8F8"/>
              </a:solidFill>
              <a:latin typeface="Palatino Linotype"/>
              <a:ea typeface="Palatino Linotype"/>
              <a:cs typeface="Palatino Linotype"/>
              <a:sym typeface="Palatino Linotype"/>
            </a:endParaRPr>
          </a:p>
        </p:txBody>
      </p:sp>
      <p:cxnSp>
        <p:nvCxnSpPr>
          <p:cNvPr id="174" name="Google Shape;174;p32"/>
          <p:cNvCxnSpPr/>
          <p:nvPr/>
        </p:nvCxnSpPr>
        <p:spPr>
          <a:xfrm>
            <a:off x="3058800" y="1295825"/>
            <a:ext cx="12900" cy="3013500"/>
          </a:xfrm>
          <a:prstGeom prst="straightConnector1">
            <a:avLst/>
          </a:prstGeom>
          <a:noFill/>
          <a:ln w="28575" cap="flat" cmpd="sng">
            <a:solidFill>
              <a:srgbClr val="00DF9F"/>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ctrTitle"/>
          </p:nvPr>
        </p:nvSpPr>
        <p:spPr>
          <a:xfrm>
            <a:off x="305250" y="457200"/>
            <a:ext cx="8533500" cy="739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600">
                <a:latin typeface="Palatino Linotype"/>
                <a:ea typeface="Palatino Linotype"/>
                <a:cs typeface="Palatino Linotype"/>
                <a:sym typeface="Palatino Linotype"/>
              </a:rPr>
              <a:t>Amicus Briefs | </a:t>
            </a:r>
            <a:r>
              <a:rPr lang="en" sz="2600">
                <a:solidFill>
                  <a:srgbClr val="00DF9F"/>
                </a:solidFill>
                <a:latin typeface="Palatino Linotype"/>
                <a:ea typeface="Palatino Linotype"/>
                <a:cs typeface="Palatino Linotype"/>
                <a:sym typeface="Palatino Linotype"/>
              </a:rPr>
              <a:t>Strategic Counterweights</a:t>
            </a:r>
            <a:r>
              <a:rPr lang="en" sz="2600">
                <a:latin typeface="Palatino Linotype"/>
                <a:ea typeface="Palatino Linotype"/>
                <a:cs typeface="Palatino Linotype"/>
                <a:sym typeface="Palatino Linotype"/>
              </a:rPr>
              <a:t> in Court</a:t>
            </a:r>
            <a:endParaRPr sz="2600">
              <a:latin typeface="Palatino Linotype"/>
              <a:ea typeface="Palatino Linotype"/>
              <a:cs typeface="Palatino Linotype"/>
              <a:sym typeface="Palatino Linotype"/>
            </a:endParaRPr>
          </a:p>
        </p:txBody>
      </p:sp>
      <p:sp>
        <p:nvSpPr>
          <p:cNvPr id="180" name="Google Shape;180;p33"/>
          <p:cNvSpPr txBox="1">
            <a:spLocks noGrp="1"/>
          </p:cNvSpPr>
          <p:nvPr>
            <p:ph type="body" idx="1"/>
          </p:nvPr>
        </p:nvSpPr>
        <p:spPr>
          <a:xfrm>
            <a:off x="3091875" y="1119750"/>
            <a:ext cx="5717700" cy="314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a:latin typeface="Palatino Linotype"/>
                <a:ea typeface="Palatino Linotype"/>
                <a:cs typeface="Palatino Linotype"/>
                <a:sym typeface="Palatino Linotype"/>
              </a:rPr>
              <a:t>All this is perhaps why healthcare workers and public health organizations overwhelmingly support the Secretary’s rule.  See id., at 61565–61566; </a:t>
            </a:r>
            <a:r>
              <a:rPr lang="en" sz="1400">
                <a:solidFill>
                  <a:srgbClr val="19234A"/>
                </a:solidFill>
                <a:highlight>
                  <a:srgbClr val="00DF9F"/>
                </a:highlight>
                <a:latin typeface="Palatino Linotype"/>
                <a:ea typeface="Palatino Linotype"/>
                <a:cs typeface="Palatino Linotype"/>
                <a:sym typeface="Palatino Linotype"/>
              </a:rPr>
              <a:t>see also Brief for American Medical Assn. et al. as Amici Curiae</a:t>
            </a:r>
            <a:r>
              <a:rPr lang="en" sz="1400">
                <a:latin typeface="Palatino Linotype"/>
                <a:ea typeface="Palatino Linotype"/>
                <a:cs typeface="Palatino Linotype"/>
                <a:sym typeface="Palatino Linotype"/>
              </a:rPr>
              <a:t>; Brief for American Public Health Assn. et al. as Amici Curiae; Brief for Secretaries of Health and Human Services et al. as Amici Curiae. Indeed, </a:t>
            </a:r>
            <a:r>
              <a:rPr lang="en" sz="1400">
                <a:solidFill>
                  <a:srgbClr val="19234A"/>
                </a:solidFill>
                <a:highlight>
                  <a:srgbClr val="00DF9F"/>
                </a:highlight>
                <a:latin typeface="Palatino Linotype"/>
                <a:ea typeface="Palatino Linotype"/>
                <a:cs typeface="Palatino Linotype"/>
                <a:sym typeface="Palatino Linotype"/>
              </a:rPr>
              <a:t>their support suggests that a vaccination requirement under these circumstances is a straightforward and predictable exampl</a:t>
            </a:r>
            <a:r>
              <a:rPr lang="en" sz="1400">
                <a:highlight>
                  <a:srgbClr val="00DF9F"/>
                </a:highlight>
                <a:latin typeface="Palatino Linotype"/>
                <a:ea typeface="Palatino Linotype"/>
                <a:cs typeface="Palatino Linotype"/>
                <a:sym typeface="Palatino Linotype"/>
              </a:rPr>
              <a:t>e</a:t>
            </a:r>
            <a:r>
              <a:rPr lang="en" sz="1400">
                <a:latin typeface="Palatino Linotype"/>
                <a:ea typeface="Palatino Linotype"/>
                <a:cs typeface="Palatino Linotype"/>
                <a:sym typeface="Palatino Linotype"/>
              </a:rPr>
              <a:t> of the “health and safety” regulations that Congress has authorized the Secretary to impose. We accordingly conclude that the Secretary did not exceed his statutory authority in requiring that, in order to remain eligible for Medicare and Medicaid dollars, the facilities covered by the interim rule must ensure that their employees be vaccinated against COVID–19. </a:t>
            </a:r>
            <a:endParaRPr sz="1400">
              <a:latin typeface="Palatino Linotype"/>
              <a:ea typeface="Palatino Linotype"/>
              <a:cs typeface="Palatino Linotype"/>
              <a:sym typeface="Palatino Linotype"/>
            </a:endParaRPr>
          </a:p>
          <a:p>
            <a:pPr marL="0" lvl="0" indent="0" algn="l" rtl="0">
              <a:spcBef>
                <a:spcPts val="0"/>
              </a:spcBef>
              <a:spcAft>
                <a:spcPts val="0"/>
              </a:spcAft>
              <a:buNone/>
            </a:pPr>
            <a:endParaRPr sz="1500">
              <a:latin typeface="Palatino Linotype"/>
              <a:ea typeface="Palatino Linotype"/>
              <a:cs typeface="Palatino Linotype"/>
              <a:sym typeface="Palatino Linotype"/>
            </a:endParaRPr>
          </a:p>
          <a:p>
            <a:pPr marL="0" lvl="0" indent="0" algn="l" rtl="0">
              <a:spcBef>
                <a:spcPts val="0"/>
              </a:spcBef>
              <a:spcAft>
                <a:spcPts val="0"/>
              </a:spcAft>
              <a:buNone/>
            </a:pPr>
            <a:endParaRPr sz="1500">
              <a:highlight>
                <a:srgbClr val="00DF9F"/>
              </a:highlight>
              <a:latin typeface="Palatino Linotype"/>
              <a:ea typeface="Palatino Linotype"/>
              <a:cs typeface="Palatino Linotype"/>
              <a:sym typeface="Palatino Linotype"/>
            </a:endParaRPr>
          </a:p>
          <a:p>
            <a:pPr marL="0" lvl="0" indent="0" algn="l" rtl="0">
              <a:spcBef>
                <a:spcPts val="0"/>
              </a:spcBef>
              <a:spcAft>
                <a:spcPts val="0"/>
              </a:spcAft>
              <a:buNone/>
            </a:pPr>
            <a:r>
              <a:rPr lang="en" sz="1500">
                <a:latin typeface="Palatino Linotype"/>
                <a:ea typeface="Palatino Linotype"/>
                <a:cs typeface="Palatino Linotype"/>
                <a:sym typeface="Palatino Linotype"/>
              </a:rPr>
              <a:t> </a:t>
            </a:r>
            <a:endParaRPr sz="1500">
              <a:latin typeface="Palatino Linotype"/>
              <a:ea typeface="Palatino Linotype"/>
              <a:cs typeface="Palatino Linotype"/>
              <a:sym typeface="Palatino Linotype"/>
            </a:endParaRPr>
          </a:p>
          <a:p>
            <a:pPr marL="457200" lvl="0" indent="0" algn="l" rtl="0">
              <a:spcBef>
                <a:spcPts val="0"/>
              </a:spcBef>
              <a:spcAft>
                <a:spcPts val="0"/>
              </a:spcAft>
              <a:buNone/>
            </a:pPr>
            <a:endParaRPr sz="1500">
              <a:latin typeface="Palatino Linotype"/>
              <a:ea typeface="Palatino Linotype"/>
              <a:cs typeface="Palatino Linotype"/>
              <a:sym typeface="Palatino Linotype"/>
            </a:endParaRPr>
          </a:p>
          <a:p>
            <a:pPr marL="0" lvl="0" indent="0" algn="l" rtl="0">
              <a:spcBef>
                <a:spcPts val="0"/>
              </a:spcBef>
              <a:spcAft>
                <a:spcPts val="0"/>
              </a:spcAft>
              <a:buNone/>
            </a:pPr>
            <a:endParaRPr sz="1500">
              <a:latin typeface="Palatino Linotype"/>
              <a:ea typeface="Palatino Linotype"/>
              <a:cs typeface="Palatino Linotype"/>
              <a:sym typeface="Palatino Linotype"/>
            </a:endParaRPr>
          </a:p>
          <a:p>
            <a:pPr marL="457200" lvl="0" indent="0" algn="l" rtl="0">
              <a:spcBef>
                <a:spcPts val="0"/>
              </a:spcBef>
              <a:spcAft>
                <a:spcPts val="0"/>
              </a:spcAft>
              <a:buNone/>
            </a:pPr>
            <a:endParaRPr sz="1500">
              <a:latin typeface="Palatino Linotype"/>
              <a:ea typeface="Palatino Linotype"/>
              <a:cs typeface="Palatino Linotype"/>
              <a:sym typeface="Palatino Linotype"/>
            </a:endParaRPr>
          </a:p>
          <a:p>
            <a:pPr marL="0" lvl="0" indent="0" algn="l" rtl="0">
              <a:spcBef>
                <a:spcPts val="0"/>
              </a:spcBef>
              <a:spcAft>
                <a:spcPts val="1200"/>
              </a:spcAft>
              <a:buNone/>
            </a:pPr>
            <a:endParaRPr sz="1500">
              <a:latin typeface="Palatino Linotype"/>
              <a:ea typeface="Palatino Linotype"/>
              <a:cs typeface="Palatino Linotype"/>
              <a:sym typeface="Palatino Linotype"/>
            </a:endParaRPr>
          </a:p>
        </p:txBody>
      </p:sp>
      <p:pic>
        <p:nvPicPr>
          <p:cNvPr id="181" name="Google Shape;181;p33"/>
          <p:cNvPicPr preferRelativeResize="0"/>
          <p:nvPr/>
        </p:nvPicPr>
        <p:blipFill>
          <a:blip r:embed="rId3">
            <a:alphaModFix/>
          </a:blip>
          <a:stretch>
            <a:fillRect/>
          </a:stretch>
        </p:blipFill>
        <p:spPr>
          <a:xfrm>
            <a:off x="457200" y="1120800"/>
            <a:ext cx="2329875" cy="32030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86" name="Google Shape;186;p34"/>
          <p:cNvCxnSpPr/>
          <p:nvPr/>
        </p:nvCxnSpPr>
        <p:spPr>
          <a:xfrm flipH="1">
            <a:off x="4278875" y="1063050"/>
            <a:ext cx="4200" cy="3017400"/>
          </a:xfrm>
          <a:prstGeom prst="straightConnector1">
            <a:avLst/>
          </a:prstGeom>
          <a:noFill/>
          <a:ln w="9525" cap="flat" cmpd="sng">
            <a:solidFill>
              <a:srgbClr val="00DF9F"/>
            </a:solidFill>
            <a:prstDash val="solid"/>
            <a:round/>
            <a:headEnd type="none" w="med" len="med"/>
            <a:tailEnd type="none" w="med" len="med"/>
          </a:ln>
        </p:spPr>
      </p:cxnSp>
      <p:pic>
        <p:nvPicPr>
          <p:cNvPr id="187" name="Google Shape;187;p34"/>
          <p:cNvPicPr preferRelativeResize="0"/>
          <p:nvPr/>
        </p:nvPicPr>
        <p:blipFill rotWithShape="1">
          <a:blip r:embed="rId3">
            <a:alphaModFix/>
          </a:blip>
          <a:srcRect l="2690" t="22774" r="2898" b="2037"/>
          <a:stretch/>
        </p:blipFill>
        <p:spPr>
          <a:xfrm>
            <a:off x="4524291" y="1025701"/>
            <a:ext cx="3311284" cy="3221225"/>
          </a:xfrm>
          <a:prstGeom prst="rect">
            <a:avLst/>
          </a:prstGeom>
          <a:noFill/>
          <a:ln>
            <a:noFill/>
          </a:ln>
        </p:spPr>
      </p:pic>
      <p:sp>
        <p:nvSpPr>
          <p:cNvPr id="188" name="Google Shape;188;p34"/>
          <p:cNvSpPr txBox="1">
            <a:spLocks noGrp="1"/>
          </p:cNvSpPr>
          <p:nvPr>
            <p:ph type="ctrTitle"/>
          </p:nvPr>
        </p:nvSpPr>
        <p:spPr>
          <a:xfrm>
            <a:off x="305250" y="457200"/>
            <a:ext cx="8533500" cy="739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600">
                <a:latin typeface="Palatino Linotype"/>
                <a:ea typeface="Palatino Linotype"/>
                <a:cs typeface="Palatino Linotype"/>
                <a:sym typeface="Palatino Linotype"/>
              </a:rPr>
              <a:t>Amicus Briefs | </a:t>
            </a:r>
            <a:r>
              <a:rPr lang="en" sz="2600">
                <a:solidFill>
                  <a:srgbClr val="00DF9F"/>
                </a:solidFill>
                <a:latin typeface="Palatino Linotype"/>
                <a:ea typeface="Palatino Linotype"/>
                <a:cs typeface="Palatino Linotype"/>
                <a:sym typeface="Palatino Linotype"/>
              </a:rPr>
              <a:t>Strategic Counterweights</a:t>
            </a:r>
            <a:r>
              <a:rPr lang="en" sz="2600">
                <a:latin typeface="Palatino Linotype"/>
                <a:ea typeface="Palatino Linotype"/>
                <a:cs typeface="Palatino Linotype"/>
                <a:sym typeface="Palatino Linotype"/>
              </a:rPr>
              <a:t> in Court</a:t>
            </a:r>
            <a:endParaRPr sz="2600">
              <a:latin typeface="Palatino Linotype"/>
              <a:ea typeface="Palatino Linotype"/>
              <a:cs typeface="Palatino Linotype"/>
              <a:sym typeface="Palatino Linotype"/>
            </a:endParaRPr>
          </a:p>
        </p:txBody>
      </p:sp>
      <p:pic>
        <p:nvPicPr>
          <p:cNvPr id="189" name="Google Shape;189;p34"/>
          <p:cNvPicPr preferRelativeResize="0"/>
          <p:nvPr/>
        </p:nvPicPr>
        <p:blipFill>
          <a:blip r:embed="rId4">
            <a:alphaModFix/>
          </a:blip>
          <a:stretch>
            <a:fillRect/>
          </a:stretch>
        </p:blipFill>
        <p:spPr>
          <a:xfrm>
            <a:off x="777125" y="1025700"/>
            <a:ext cx="3221251" cy="3221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ctrTitle"/>
          </p:nvPr>
        </p:nvSpPr>
        <p:spPr>
          <a:xfrm>
            <a:off x="1351775" y="740850"/>
            <a:ext cx="6589500" cy="9477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b="0">
                <a:latin typeface="Palatino Linotype"/>
                <a:ea typeface="Palatino Linotype"/>
                <a:cs typeface="Palatino Linotype"/>
                <a:sym typeface="Palatino Linotype"/>
              </a:rPr>
              <a:t>Key Cases | Recap In Brief </a:t>
            </a:r>
            <a:endParaRPr b="0">
              <a:latin typeface="Palatino Linotype"/>
              <a:ea typeface="Palatino Linotype"/>
              <a:cs typeface="Palatino Linotype"/>
              <a:sym typeface="Palatino Linotype"/>
            </a:endParaRPr>
          </a:p>
        </p:txBody>
      </p:sp>
      <p:sp>
        <p:nvSpPr>
          <p:cNvPr id="195" name="Google Shape;195;p35"/>
          <p:cNvSpPr txBox="1">
            <a:spLocks noGrp="1"/>
          </p:cNvSpPr>
          <p:nvPr>
            <p:ph type="body" idx="1"/>
          </p:nvPr>
        </p:nvSpPr>
        <p:spPr>
          <a:xfrm>
            <a:off x="1125575" y="1981575"/>
            <a:ext cx="6815700" cy="1369500"/>
          </a:xfrm>
          <a:prstGeom prst="rect">
            <a:avLst/>
          </a:prstGeom>
        </p:spPr>
        <p:txBody>
          <a:bodyPr spcFirstLastPara="1" wrap="square" lIns="0" tIns="0" rIns="0" bIns="0" anchor="t" anchorCtr="0">
            <a:noAutofit/>
          </a:bodyPr>
          <a:lstStyle/>
          <a:p>
            <a:pPr marL="457200" lvl="0" indent="-323850" algn="l" rtl="0">
              <a:spcBef>
                <a:spcPts val="0"/>
              </a:spcBef>
              <a:spcAft>
                <a:spcPts val="0"/>
              </a:spcAft>
              <a:buSzPts val="1500"/>
              <a:buFont typeface="Palatino Linotype"/>
              <a:buChar char="●"/>
            </a:pPr>
            <a:r>
              <a:rPr lang="en" sz="1500" i="1">
                <a:latin typeface="Palatino Linotype"/>
                <a:ea typeface="Palatino Linotype"/>
                <a:cs typeface="Palatino Linotype"/>
                <a:sym typeface="Palatino Linotype"/>
              </a:rPr>
              <a:t>Relentless </a:t>
            </a:r>
            <a:r>
              <a:rPr lang="en" sz="1500">
                <a:latin typeface="Palatino Linotype"/>
                <a:ea typeface="Palatino Linotype"/>
                <a:cs typeface="Palatino Linotype"/>
                <a:sym typeface="Palatino Linotype"/>
              </a:rPr>
              <a:t>v.</a:t>
            </a:r>
            <a:r>
              <a:rPr lang="en" sz="1500" i="1">
                <a:latin typeface="Palatino Linotype"/>
                <a:ea typeface="Palatino Linotype"/>
                <a:cs typeface="Palatino Linotype"/>
                <a:sym typeface="Palatino Linotype"/>
              </a:rPr>
              <a:t> Department of Commerce </a:t>
            </a:r>
            <a:r>
              <a:rPr lang="en" sz="1500">
                <a:latin typeface="Palatino Linotype"/>
                <a:ea typeface="Palatino Linotype"/>
                <a:cs typeface="Palatino Linotype"/>
                <a:sym typeface="Palatino Linotype"/>
              </a:rPr>
              <a:t>and </a:t>
            </a:r>
            <a:r>
              <a:rPr lang="en" sz="1500" i="1">
                <a:latin typeface="Palatino Linotype"/>
                <a:ea typeface="Palatino Linotype"/>
                <a:cs typeface="Palatino Linotype"/>
                <a:sym typeface="Palatino Linotype"/>
              </a:rPr>
              <a:t>Loper Bright </a:t>
            </a:r>
            <a:r>
              <a:rPr lang="en" sz="1500">
                <a:latin typeface="Palatino Linotype"/>
                <a:ea typeface="Palatino Linotype"/>
                <a:cs typeface="Palatino Linotype"/>
                <a:sym typeface="Palatino Linotype"/>
              </a:rPr>
              <a:t>v. </a:t>
            </a:r>
            <a:r>
              <a:rPr lang="en" sz="1500" i="1">
                <a:latin typeface="Palatino Linotype"/>
                <a:ea typeface="Palatino Linotype"/>
                <a:cs typeface="Palatino Linotype"/>
                <a:sym typeface="Palatino Linotype"/>
              </a:rPr>
              <a:t>Raimondo</a:t>
            </a:r>
            <a:endParaRPr sz="1500" i="1">
              <a:latin typeface="Palatino Linotype"/>
              <a:ea typeface="Palatino Linotype"/>
              <a:cs typeface="Palatino Linotype"/>
              <a:sym typeface="Palatino Linotype"/>
            </a:endParaRPr>
          </a:p>
          <a:p>
            <a:pPr marL="457200" lvl="0" indent="-323850" algn="l" rtl="0">
              <a:spcBef>
                <a:spcPts val="0"/>
              </a:spcBef>
              <a:spcAft>
                <a:spcPts val="0"/>
              </a:spcAft>
              <a:buSzPts val="1500"/>
              <a:buFont typeface="Palatino Linotype"/>
              <a:buChar char="●"/>
            </a:pPr>
            <a:r>
              <a:rPr lang="en" sz="1500" i="1">
                <a:latin typeface="Palatino Linotype"/>
                <a:ea typeface="Palatino Linotype"/>
                <a:cs typeface="Palatino Linotype"/>
                <a:sym typeface="Palatino Linotype"/>
              </a:rPr>
              <a:t>Corner Post </a:t>
            </a:r>
            <a:r>
              <a:rPr lang="en" sz="1500">
                <a:latin typeface="Palatino Linotype"/>
                <a:ea typeface="Palatino Linotype"/>
                <a:cs typeface="Palatino Linotype"/>
                <a:sym typeface="Palatino Linotype"/>
              </a:rPr>
              <a:t>v.</a:t>
            </a:r>
            <a:r>
              <a:rPr lang="en" sz="1500" i="1">
                <a:latin typeface="Palatino Linotype"/>
                <a:ea typeface="Palatino Linotype"/>
                <a:cs typeface="Palatino Linotype"/>
                <a:sym typeface="Palatino Linotype"/>
              </a:rPr>
              <a:t> Federal Reserve System</a:t>
            </a:r>
            <a:endParaRPr sz="1500" i="1">
              <a:latin typeface="Palatino Linotype"/>
              <a:ea typeface="Palatino Linotype"/>
              <a:cs typeface="Palatino Linotype"/>
              <a:sym typeface="Palatino Linotype"/>
            </a:endParaRPr>
          </a:p>
          <a:p>
            <a:pPr marL="457200" lvl="0" indent="-323850" algn="l" rtl="0">
              <a:spcBef>
                <a:spcPts val="0"/>
              </a:spcBef>
              <a:spcAft>
                <a:spcPts val="0"/>
              </a:spcAft>
              <a:buSzPts val="1500"/>
              <a:buFont typeface="Palatino Linotype"/>
              <a:buChar char="●"/>
            </a:pPr>
            <a:r>
              <a:rPr lang="en" sz="1500" i="1">
                <a:latin typeface="Palatino Linotype"/>
                <a:ea typeface="Palatino Linotype"/>
                <a:cs typeface="Palatino Linotype"/>
                <a:sym typeface="Palatino Linotype"/>
              </a:rPr>
              <a:t>Murthy </a:t>
            </a:r>
            <a:r>
              <a:rPr lang="en" sz="1500">
                <a:latin typeface="Palatino Linotype"/>
                <a:ea typeface="Palatino Linotype"/>
                <a:cs typeface="Palatino Linotype"/>
                <a:sym typeface="Palatino Linotype"/>
              </a:rPr>
              <a:t>v.</a:t>
            </a:r>
            <a:r>
              <a:rPr lang="en" sz="1500" i="1">
                <a:latin typeface="Palatino Linotype"/>
                <a:ea typeface="Palatino Linotype"/>
                <a:cs typeface="Palatino Linotype"/>
                <a:sym typeface="Palatino Linotype"/>
              </a:rPr>
              <a:t> Missouri</a:t>
            </a:r>
            <a:endParaRPr sz="1500" i="1">
              <a:latin typeface="Palatino Linotype"/>
              <a:ea typeface="Palatino Linotype"/>
              <a:cs typeface="Palatino Linotype"/>
              <a:sym typeface="Palatino Linotype"/>
            </a:endParaRPr>
          </a:p>
          <a:p>
            <a:pPr marL="457200" lvl="0" indent="-323850" algn="l" rtl="0">
              <a:spcBef>
                <a:spcPts val="0"/>
              </a:spcBef>
              <a:spcAft>
                <a:spcPts val="0"/>
              </a:spcAft>
              <a:buSzPts val="1500"/>
              <a:buFont typeface="Palatino Linotype"/>
              <a:buChar char="●"/>
            </a:pPr>
            <a:r>
              <a:rPr lang="en" sz="1500" i="1">
                <a:latin typeface="Palatino Linotype"/>
                <a:ea typeface="Palatino Linotype"/>
                <a:cs typeface="Palatino Linotype"/>
                <a:sym typeface="Palatino Linotype"/>
              </a:rPr>
              <a:t>Idaho and Moyle, et al </a:t>
            </a:r>
            <a:r>
              <a:rPr lang="en" sz="1500">
                <a:latin typeface="Palatino Linotype"/>
                <a:ea typeface="Palatino Linotype"/>
                <a:cs typeface="Palatino Linotype"/>
                <a:sym typeface="Palatino Linotype"/>
              </a:rPr>
              <a:t>v.</a:t>
            </a:r>
            <a:r>
              <a:rPr lang="en" sz="1500" i="1">
                <a:latin typeface="Palatino Linotype"/>
                <a:ea typeface="Palatino Linotype"/>
                <a:cs typeface="Palatino Linotype"/>
                <a:sym typeface="Palatino Linotype"/>
              </a:rPr>
              <a:t> United States</a:t>
            </a:r>
            <a:endParaRPr sz="1500" i="1">
              <a:latin typeface="Palatino Linotype"/>
              <a:ea typeface="Palatino Linotype"/>
              <a:cs typeface="Palatino Linotype"/>
              <a:sym typeface="Palatino Linotype"/>
            </a:endParaRPr>
          </a:p>
          <a:p>
            <a:pPr marL="457200" lvl="0" indent="-323850" algn="l" rtl="0">
              <a:spcBef>
                <a:spcPts val="0"/>
              </a:spcBef>
              <a:spcAft>
                <a:spcPts val="0"/>
              </a:spcAft>
              <a:buSzPts val="1500"/>
              <a:buFont typeface="Palatino Linotype"/>
              <a:buChar char="●"/>
            </a:pPr>
            <a:r>
              <a:rPr lang="en" sz="1500" i="1">
                <a:latin typeface="Palatino Linotype"/>
                <a:ea typeface="Palatino Linotype"/>
                <a:cs typeface="Palatino Linotype"/>
                <a:sym typeface="Palatino Linotype"/>
              </a:rPr>
              <a:t>AHM </a:t>
            </a:r>
            <a:r>
              <a:rPr lang="en" sz="1500">
                <a:latin typeface="Palatino Linotype"/>
                <a:ea typeface="Palatino Linotype"/>
                <a:cs typeface="Palatino Linotype"/>
                <a:sym typeface="Palatino Linotype"/>
              </a:rPr>
              <a:t>v.</a:t>
            </a:r>
            <a:r>
              <a:rPr lang="en" sz="1500" i="1">
                <a:latin typeface="Palatino Linotype"/>
                <a:ea typeface="Palatino Linotype"/>
                <a:cs typeface="Palatino Linotype"/>
                <a:sym typeface="Palatino Linotype"/>
              </a:rPr>
              <a:t> FDA</a:t>
            </a:r>
            <a:endParaRPr sz="1500" i="1">
              <a:latin typeface="Palatino Linotype"/>
              <a:ea typeface="Palatino Linotype"/>
              <a:cs typeface="Palatino Linotype"/>
              <a:sym typeface="Palatino Linotype"/>
            </a:endParaRPr>
          </a:p>
          <a:p>
            <a:pPr marL="0" lvl="0" indent="0" algn="l" rtl="0">
              <a:spcBef>
                <a:spcPts val="0"/>
              </a:spcBef>
              <a:spcAft>
                <a:spcPts val="0"/>
              </a:spcAft>
              <a:buNone/>
            </a:pPr>
            <a:endParaRPr sz="1300">
              <a:latin typeface="Palatino Linotype"/>
              <a:ea typeface="Palatino Linotype"/>
              <a:cs typeface="Palatino Linotype"/>
              <a:sym typeface="Palatino Linotype"/>
            </a:endParaRPr>
          </a:p>
          <a:p>
            <a:pPr marL="0" lvl="0" indent="0" algn="l" rtl="0">
              <a:spcBef>
                <a:spcPts val="0"/>
              </a:spcBef>
              <a:spcAft>
                <a:spcPts val="0"/>
              </a:spcAft>
              <a:buNone/>
            </a:pPr>
            <a:endParaRPr sz="1300">
              <a:latin typeface="Palatino Linotype"/>
              <a:ea typeface="Palatino Linotype"/>
              <a:cs typeface="Palatino Linotype"/>
              <a:sym typeface="Palatino Linotype"/>
            </a:endParaRPr>
          </a:p>
          <a:p>
            <a:pPr marL="0" lvl="0" indent="0" algn="l" rtl="0">
              <a:spcBef>
                <a:spcPts val="0"/>
              </a:spcBef>
              <a:spcAft>
                <a:spcPts val="0"/>
              </a:spcAft>
              <a:buNone/>
            </a:pPr>
            <a:r>
              <a:rPr lang="en" sz="1300">
                <a:latin typeface="Palatino Linotype"/>
                <a:ea typeface="Palatino Linotype"/>
                <a:cs typeface="Palatino Linotype"/>
                <a:sym typeface="Palatino Linotype"/>
              </a:rPr>
              <a:t> </a:t>
            </a:r>
            <a:endParaRPr sz="1300">
              <a:latin typeface="Palatino Linotype"/>
              <a:ea typeface="Palatino Linotype"/>
              <a:cs typeface="Palatino Linotype"/>
              <a:sym typeface="Palatino Linotype"/>
            </a:endParaRPr>
          </a:p>
          <a:p>
            <a:pPr marL="457200" lvl="0" indent="0" algn="l" rtl="0">
              <a:spcBef>
                <a:spcPts val="0"/>
              </a:spcBef>
              <a:spcAft>
                <a:spcPts val="0"/>
              </a:spcAft>
              <a:buNone/>
            </a:pPr>
            <a:endParaRPr sz="1300">
              <a:latin typeface="Palatino Linotype"/>
              <a:ea typeface="Palatino Linotype"/>
              <a:cs typeface="Palatino Linotype"/>
              <a:sym typeface="Palatino Linotype"/>
            </a:endParaRPr>
          </a:p>
          <a:p>
            <a:pPr marL="0" lvl="0" indent="0" algn="l" rtl="0">
              <a:spcBef>
                <a:spcPts val="0"/>
              </a:spcBef>
              <a:spcAft>
                <a:spcPts val="0"/>
              </a:spcAft>
              <a:buNone/>
            </a:pPr>
            <a:endParaRPr sz="1300">
              <a:latin typeface="Palatino Linotype"/>
              <a:ea typeface="Palatino Linotype"/>
              <a:cs typeface="Palatino Linotype"/>
              <a:sym typeface="Palatino Linotype"/>
            </a:endParaRPr>
          </a:p>
          <a:p>
            <a:pPr marL="457200" lvl="0" indent="0" algn="l" rtl="0">
              <a:spcBef>
                <a:spcPts val="0"/>
              </a:spcBef>
              <a:spcAft>
                <a:spcPts val="0"/>
              </a:spcAft>
              <a:buNone/>
            </a:pPr>
            <a:endParaRPr sz="1300">
              <a:latin typeface="Palatino Linotype"/>
              <a:ea typeface="Palatino Linotype"/>
              <a:cs typeface="Palatino Linotype"/>
              <a:sym typeface="Palatino Linotype"/>
            </a:endParaRPr>
          </a:p>
          <a:p>
            <a:pPr marL="0" lvl="0" indent="0" algn="l" rtl="0">
              <a:spcBef>
                <a:spcPts val="0"/>
              </a:spcBef>
              <a:spcAft>
                <a:spcPts val="1200"/>
              </a:spcAft>
              <a:buNone/>
            </a:pPr>
            <a:endParaRPr sz="1300">
              <a:latin typeface="Palatino Linotype"/>
              <a:ea typeface="Palatino Linotype"/>
              <a:cs typeface="Palatino Linotype"/>
              <a:sym typeface="Palatino Linotyp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ctrTitle"/>
          </p:nvPr>
        </p:nvSpPr>
        <p:spPr>
          <a:xfrm>
            <a:off x="457200" y="457200"/>
            <a:ext cx="8040900" cy="947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i="1">
                <a:solidFill>
                  <a:schemeClr val="accent1"/>
                </a:solidFill>
                <a:latin typeface="Palatino Linotype"/>
                <a:ea typeface="Palatino Linotype"/>
                <a:cs typeface="Palatino Linotype"/>
                <a:sym typeface="Palatino Linotype"/>
              </a:rPr>
              <a:t>Loper Bright </a:t>
            </a:r>
            <a:r>
              <a:rPr lang="en" sz="3000">
                <a:solidFill>
                  <a:schemeClr val="accent1"/>
                </a:solidFill>
                <a:latin typeface="Palatino Linotype"/>
                <a:ea typeface="Palatino Linotype"/>
                <a:cs typeface="Palatino Linotype"/>
                <a:sym typeface="Palatino Linotype"/>
              </a:rPr>
              <a:t>v.</a:t>
            </a:r>
            <a:r>
              <a:rPr lang="en" sz="3000" i="1">
                <a:solidFill>
                  <a:schemeClr val="accent1"/>
                </a:solidFill>
                <a:latin typeface="Palatino Linotype"/>
                <a:ea typeface="Palatino Linotype"/>
                <a:cs typeface="Palatino Linotype"/>
                <a:sym typeface="Palatino Linotype"/>
              </a:rPr>
              <a:t> Raimondo </a:t>
            </a:r>
            <a:r>
              <a:rPr lang="en" sz="3000">
                <a:solidFill>
                  <a:schemeClr val="accent1"/>
                </a:solidFill>
                <a:latin typeface="Palatino Linotype"/>
                <a:ea typeface="Palatino Linotype"/>
                <a:cs typeface="Palatino Linotype"/>
                <a:sym typeface="Palatino Linotype"/>
              </a:rPr>
              <a:t>&amp;</a:t>
            </a:r>
            <a:r>
              <a:rPr lang="en" sz="3000" i="1">
                <a:solidFill>
                  <a:schemeClr val="accent1"/>
                </a:solidFill>
                <a:latin typeface="Palatino Linotype"/>
                <a:ea typeface="Palatino Linotype"/>
                <a:cs typeface="Palatino Linotype"/>
                <a:sym typeface="Palatino Linotype"/>
              </a:rPr>
              <a:t> </a:t>
            </a:r>
            <a:endParaRPr sz="3000" i="1">
              <a:solidFill>
                <a:schemeClr val="accent1"/>
              </a:solidFill>
              <a:latin typeface="Palatino Linotype"/>
              <a:ea typeface="Palatino Linotype"/>
              <a:cs typeface="Palatino Linotype"/>
              <a:sym typeface="Palatino Linotype"/>
            </a:endParaRPr>
          </a:p>
          <a:p>
            <a:pPr marL="0" lvl="0" indent="0" algn="l" rtl="0">
              <a:spcBef>
                <a:spcPts val="0"/>
              </a:spcBef>
              <a:spcAft>
                <a:spcPts val="0"/>
              </a:spcAft>
              <a:buNone/>
            </a:pPr>
            <a:r>
              <a:rPr lang="en" sz="3000" i="1">
                <a:solidFill>
                  <a:schemeClr val="accent1"/>
                </a:solidFill>
                <a:latin typeface="Palatino Linotype"/>
                <a:ea typeface="Palatino Linotype"/>
                <a:cs typeface="Palatino Linotype"/>
                <a:sym typeface="Palatino Linotype"/>
              </a:rPr>
              <a:t>Relentless </a:t>
            </a:r>
            <a:r>
              <a:rPr lang="en" sz="3000">
                <a:solidFill>
                  <a:schemeClr val="accent1"/>
                </a:solidFill>
                <a:latin typeface="Palatino Linotype"/>
                <a:ea typeface="Palatino Linotype"/>
                <a:cs typeface="Palatino Linotype"/>
                <a:sym typeface="Palatino Linotype"/>
              </a:rPr>
              <a:t>v.</a:t>
            </a:r>
            <a:r>
              <a:rPr lang="en" sz="3000" i="1">
                <a:solidFill>
                  <a:schemeClr val="accent1"/>
                </a:solidFill>
                <a:latin typeface="Palatino Linotype"/>
                <a:ea typeface="Palatino Linotype"/>
                <a:cs typeface="Palatino Linotype"/>
                <a:sym typeface="Palatino Linotype"/>
              </a:rPr>
              <a:t> Dept of Commerce</a:t>
            </a:r>
            <a:endParaRPr sz="3000" i="1">
              <a:solidFill>
                <a:schemeClr val="accent1"/>
              </a:solidFill>
              <a:latin typeface="Palatino Linotype"/>
              <a:ea typeface="Palatino Linotype"/>
              <a:cs typeface="Palatino Linotype"/>
              <a:sym typeface="Palatino Linotype"/>
            </a:endParaRPr>
          </a:p>
          <a:p>
            <a:pPr marL="0" lvl="0" indent="0" algn="l" rtl="0">
              <a:spcBef>
                <a:spcPts val="0"/>
              </a:spcBef>
              <a:spcAft>
                <a:spcPts val="0"/>
              </a:spcAft>
              <a:buNone/>
            </a:pPr>
            <a:endParaRPr sz="3000" b="0">
              <a:latin typeface="Palatino Linotype"/>
              <a:ea typeface="Palatino Linotype"/>
              <a:cs typeface="Palatino Linotype"/>
              <a:sym typeface="Palatino Linotype"/>
            </a:endParaRPr>
          </a:p>
        </p:txBody>
      </p:sp>
      <p:sp>
        <p:nvSpPr>
          <p:cNvPr id="201" name="Google Shape;201;p36"/>
          <p:cNvSpPr txBox="1">
            <a:spLocks noGrp="1"/>
          </p:cNvSpPr>
          <p:nvPr>
            <p:ph type="body" idx="1"/>
          </p:nvPr>
        </p:nvSpPr>
        <p:spPr>
          <a:xfrm>
            <a:off x="457200" y="1146325"/>
            <a:ext cx="7709700" cy="3176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latin typeface="Palatino Linotype"/>
              <a:ea typeface="Palatino Linotype"/>
              <a:cs typeface="Palatino Linotype"/>
              <a:sym typeface="Palatino Linotype"/>
            </a:endParaRPr>
          </a:p>
          <a:p>
            <a:pPr marL="457200" lvl="0" indent="-330200" algn="l" rtl="0">
              <a:spcBef>
                <a:spcPts val="0"/>
              </a:spcBef>
              <a:spcAft>
                <a:spcPts val="0"/>
              </a:spcAft>
              <a:buSzPts val="1600"/>
              <a:buFont typeface="Palatino Linotype"/>
              <a:buChar char="●"/>
            </a:pPr>
            <a:r>
              <a:rPr lang="en" b="1" i="1">
                <a:solidFill>
                  <a:srgbClr val="00DF9F"/>
                </a:solidFill>
                <a:latin typeface="Palatino Linotype"/>
                <a:ea typeface="Palatino Linotype"/>
                <a:cs typeface="Palatino Linotype"/>
                <a:sym typeface="Palatino Linotype"/>
              </a:rPr>
              <a:t>Chevron Deference:</a:t>
            </a:r>
            <a:r>
              <a:rPr lang="en" i="1">
                <a:latin typeface="Palatino Linotype"/>
                <a:ea typeface="Palatino Linotype"/>
                <a:cs typeface="Palatino Linotype"/>
                <a:sym typeface="Palatino Linotype"/>
              </a:rPr>
              <a:t> </a:t>
            </a:r>
            <a:r>
              <a:rPr lang="en">
                <a:latin typeface="Palatino Linotype"/>
                <a:ea typeface="Palatino Linotype"/>
                <a:cs typeface="Palatino Linotype"/>
                <a:sym typeface="Palatino Linotype"/>
              </a:rPr>
              <a:t>A 40+ year doctrine that governed whether agencies have the right to apply their expertise to interpret and implement laws. </a:t>
            </a:r>
            <a:endParaRPr>
              <a:latin typeface="Palatino Linotype"/>
              <a:ea typeface="Palatino Linotype"/>
              <a:cs typeface="Palatino Linotype"/>
              <a:sym typeface="Palatino Linotype"/>
            </a:endParaRPr>
          </a:p>
          <a:p>
            <a:pPr marL="914400" lvl="0" indent="0" algn="l" rtl="0">
              <a:spcBef>
                <a:spcPts val="0"/>
              </a:spcBef>
              <a:spcAft>
                <a:spcPts val="0"/>
              </a:spcAft>
              <a:buNone/>
            </a:pPr>
            <a:endParaRPr>
              <a:latin typeface="Palatino Linotype"/>
              <a:ea typeface="Palatino Linotype"/>
              <a:cs typeface="Palatino Linotype"/>
              <a:sym typeface="Palatino Linotype"/>
            </a:endParaRPr>
          </a:p>
          <a:p>
            <a:pPr marL="457200" lvl="0" indent="-330200" algn="l" rtl="0">
              <a:spcBef>
                <a:spcPts val="0"/>
              </a:spcBef>
              <a:spcAft>
                <a:spcPts val="0"/>
              </a:spcAft>
              <a:buSzPts val="1600"/>
              <a:buFont typeface="Palatino Linotype"/>
              <a:buChar char="●"/>
            </a:pPr>
            <a:r>
              <a:rPr lang="en">
                <a:latin typeface="Palatino Linotype"/>
                <a:ea typeface="Palatino Linotype"/>
                <a:cs typeface="Palatino Linotype"/>
                <a:sym typeface="Palatino Linotype"/>
              </a:rPr>
              <a:t>The Supreme Court </a:t>
            </a:r>
            <a:r>
              <a:rPr lang="en">
                <a:solidFill>
                  <a:srgbClr val="00DF9F"/>
                </a:solidFill>
                <a:latin typeface="Palatino Linotype"/>
                <a:ea typeface="Palatino Linotype"/>
                <a:cs typeface="Palatino Linotype"/>
                <a:sym typeface="Palatino Linotype"/>
              </a:rPr>
              <a:t>overturned this doctrine</a:t>
            </a:r>
            <a:r>
              <a:rPr lang="en">
                <a:latin typeface="Palatino Linotype"/>
                <a:ea typeface="Palatino Linotype"/>
                <a:cs typeface="Palatino Linotype"/>
                <a:sym typeface="Palatino Linotype"/>
              </a:rPr>
              <a:t>, ruling that judges need not defer to agencies when interpreting laws.</a:t>
            </a:r>
            <a:endParaRPr>
              <a:latin typeface="Palatino Linotype"/>
              <a:ea typeface="Palatino Linotype"/>
              <a:cs typeface="Palatino Linotype"/>
              <a:sym typeface="Palatino Linotype"/>
            </a:endParaRPr>
          </a:p>
          <a:p>
            <a:pPr marL="457200" lvl="0" indent="0" algn="l" rtl="0">
              <a:spcBef>
                <a:spcPts val="0"/>
              </a:spcBef>
              <a:spcAft>
                <a:spcPts val="0"/>
              </a:spcAft>
              <a:buNone/>
            </a:pPr>
            <a:endParaRPr>
              <a:latin typeface="Palatino Linotype"/>
              <a:ea typeface="Palatino Linotype"/>
              <a:cs typeface="Palatino Linotype"/>
              <a:sym typeface="Palatino Linotype"/>
            </a:endParaRPr>
          </a:p>
          <a:p>
            <a:pPr marL="457200" lvl="0" indent="-330200" algn="l" rtl="0">
              <a:spcBef>
                <a:spcPts val="0"/>
              </a:spcBef>
              <a:spcAft>
                <a:spcPts val="0"/>
              </a:spcAft>
              <a:buSzPts val="1600"/>
              <a:buFont typeface="Palatino Linotype"/>
              <a:buChar char="●"/>
            </a:pPr>
            <a:r>
              <a:rPr lang="en">
                <a:latin typeface="Palatino Linotype"/>
                <a:ea typeface="Palatino Linotype"/>
                <a:cs typeface="Palatino Linotype"/>
                <a:sym typeface="Palatino Linotype"/>
              </a:rPr>
              <a:t>This will affect every federal agency, including those that relate to medical practice.</a:t>
            </a:r>
            <a:endParaRPr>
              <a:latin typeface="Palatino Linotype"/>
              <a:ea typeface="Palatino Linotype"/>
              <a:cs typeface="Palatino Linotype"/>
              <a:sym typeface="Palatino Linotype"/>
            </a:endParaRPr>
          </a:p>
          <a:p>
            <a:pPr marL="0" lvl="0" indent="0" algn="l" rtl="0">
              <a:spcBef>
                <a:spcPts val="0"/>
              </a:spcBef>
              <a:spcAft>
                <a:spcPts val="0"/>
              </a:spcAft>
              <a:buNone/>
            </a:pP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ctrTitle"/>
          </p:nvPr>
        </p:nvSpPr>
        <p:spPr>
          <a:xfrm>
            <a:off x="457200" y="457200"/>
            <a:ext cx="7045800" cy="947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800" i="1">
                <a:solidFill>
                  <a:schemeClr val="accent1"/>
                </a:solidFill>
                <a:latin typeface="Palatino Linotype"/>
                <a:ea typeface="Palatino Linotype"/>
                <a:cs typeface="Palatino Linotype"/>
                <a:sym typeface="Palatino Linotype"/>
              </a:rPr>
              <a:t>Corner Post </a:t>
            </a:r>
            <a:r>
              <a:rPr lang="en" sz="2800">
                <a:solidFill>
                  <a:schemeClr val="accent1"/>
                </a:solidFill>
                <a:latin typeface="Palatino Linotype"/>
                <a:ea typeface="Palatino Linotype"/>
                <a:cs typeface="Palatino Linotype"/>
                <a:sym typeface="Palatino Linotype"/>
              </a:rPr>
              <a:t>v.</a:t>
            </a:r>
            <a:r>
              <a:rPr lang="en" sz="2800" i="1">
                <a:solidFill>
                  <a:schemeClr val="accent1"/>
                </a:solidFill>
                <a:latin typeface="Palatino Linotype"/>
                <a:ea typeface="Palatino Linotype"/>
                <a:cs typeface="Palatino Linotype"/>
                <a:sym typeface="Palatino Linotype"/>
              </a:rPr>
              <a:t> Federal Reserve System</a:t>
            </a:r>
            <a:r>
              <a:rPr lang="en" sz="2800" b="0">
                <a:latin typeface="Palatino Linotype"/>
                <a:ea typeface="Palatino Linotype"/>
                <a:cs typeface="Palatino Linotype"/>
                <a:sym typeface="Palatino Linotype"/>
              </a:rPr>
              <a:t> </a:t>
            </a:r>
            <a:endParaRPr sz="2800" b="0" i="1">
              <a:latin typeface="Palatino Linotype"/>
              <a:ea typeface="Palatino Linotype"/>
              <a:cs typeface="Palatino Linotype"/>
              <a:sym typeface="Palatino Linotype"/>
            </a:endParaRPr>
          </a:p>
        </p:txBody>
      </p:sp>
      <p:sp>
        <p:nvSpPr>
          <p:cNvPr id="207" name="Google Shape;207;p37"/>
          <p:cNvSpPr txBox="1">
            <a:spLocks noGrp="1"/>
          </p:cNvSpPr>
          <p:nvPr>
            <p:ph type="body" idx="1"/>
          </p:nvPr>
        </p:nvSpPr>
        <p:spPr>
          <a:xfrm>
            <a:off x="457200" y="1015975"/>
            <a:ext cx="7737600" cy="3498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sz="1500">
              <a:latin typeface="Palatino Linotype"/>
              <a:ea typeface="Palatino Linotype"/>
              <a:cs typeface="Palatino Linotype"/>
              <a:sym typeface="Palatino Linotype"/>
            </a:endParaRPr>
          </a:p>
          <a:p>
            <a:pPr marL="457200" lvl="0" indent="-298450" algn="l" rtl="0">
              <a:spcBef>
                <a:spcPts val="1000"/>
              </a:spcBef>
              <a:spcAft>
                <a:spcPts val="0"/>
              </a:spcAft>
              <a:buSzPts val="1100"/>
              <a:buFont typeface="Palatino Linotype"/>
              <a:buChar char="●"/>
            </a:pPr>
            <a:r>
              <a:rPr lang="en" sz="1500">
                <a:latin typeface="Palatino Linotype"/>
                <a:ea typeface="Palatino Linotype"/>
                <a:cs typeface="Palatino Linotype"/>
                <a:sym typeface="Palatino Linotype"/>
              </a:rPr>
              <a:t>The Supreme Court ruled that </a:t>
            </a:r>
            <a:r>
              <a:rPr lang="en" sz="1500" b="1">
                <a:solidFill>
                  <a:schemeClr val="accent1"/>
                </a:solidFill>
                <a:latin typeface="Palatino Linotype"/>
                <a:ea typeface="Palatino Linotype"/>
                <a:cs typeface="Palatino Linotype"/>
                <a:sym typeface="Palatino Linotype"/>
              </a:rPr>
              <a:t>attacks </a:t>
            </a:r>
            <a:r>
              <a:rPr lang="en" sz="1500">
                <a:solidFill>
                  <a:schemeClr val="accent1"/>
                </a:solidFill>
                <a:latin typeface="Palatino Linotype"/>
                <a:ea typeface="Palatino Linotype"/>
                <a:cs typeface="Palatino Linotype"/>
                <a:sym typeface="Palatino Linotype"/>
              </a:rPr>
              <a:t>against long-standing agency actions and regulations are allowed. </a:t>
            </a:r>
            <a:endParaRPr sz="1100">
              <a:latin typeface="Palatino Linotype"/>
              <a:ea typeface="Palatino Linotype"/>
              <a:cs typeface="Palatino Linotype"/>
              <a:sym typeface="Palatino Linotype"/>
            </a:endParaRPr>
          </a:p>
          <a:p>
            <a:pPr marL="457200" lvl="0" indent="-323850" algn="l" rtl="0">
              <a:spcBef>
                <a:spcPts val="1000"/>
              </a:spcBef>
              <a:spcAft>
                <a:spcPts val="0"/>
              </a:spcAft>
              <a:buSzPts val="1500"/>
              <a:buFont typeface="Palatino Linotype"/>
              <a:buChar char="●"/>
            </a:pPr>
            <a:r>
              <a:rPr lang="en" sz="1500">
                <a:latin typeface="Palatino Linotype"/>
                <a:ea typeface="Palatino Linotype"/>
                <a:cs typeface="Palatino Linotype"/>
                <a:sym typeface="Palatino Linotype"/>
              </a:rPr>
              <a:t>A harmful ruling in </a:t>
            </a:r>
            <a:r>
              <a:rPr lang="en" sz="1500" i="1">
                <a:latin typeface="Palatino Linotype"/>
                <a:ea typeface="Palatino Linotype"/>
                <a:cs typeface="Palatino Linotype"/>
                <a:sym typeface="Palatino Linotype"/>
              </a:rPr>
              <a:t>Corner Post</a:t>
            </a:r>
            <a:r>
              <a:rPr lang="en" sz="1500">
                <a:latin typeface="Palatino Linotype"/>
                <a:ea typeface="Palatino Linotype"/>
                <a:cs typeface="Palatino Linotype"/>
                <a:sym typeface="Palatino Linotype"/>
              </a:rPr>
              <a:t>—coupled with bad decisions in the Supreme Court cases </a:t>
            </a:r>
            <a:r>
              <a:rPr lang="en" sz="1500" i="1">
                <a:latin typeface="Palatino Linotype"/>
                <a:ea typeface="Palatino Linotype"/>
                <a:cs typeface="Palatino Linotype"/>
                <a:sym typeface="Palatino Linotype"/>
              </a:rPr>
              <a:t>Relentless </a:t>
            </a:r>
            <a:r>
              <a:rPr lang="en" sz="1500">
                <a:latin typeface="Palatino Linotype"/>
                <a:ea typeface="Palatino Linotype"/>
                <a:cs typeface="Palatino Linotype"/>
                <a:sym typeface="Palatino Linotype"/>
              </a:rPr>
              <a:t>v.</a:t>
            </a:r>
            <a:r>
              <a:rPr lang="en" sz="1500" i="1">
                <a:latin typeface="Palatino Linotype"/>
                <a:ea typeface="Palatino Linotype"/>
                <a:cs typeface="Palatino Linotype"/>
                <a:sym typeface="Palatino Linotype"/>
              </a:rPr>
              <a:t> Department of Commerce</a:t>
            </a:r>
            <a:r>
              <a:rPr lang="en" sz="1500">
                <a:latin typeface="Palatino Linotype"/>
                <a:ea typeface="Palatino Linotype"/>
                <a:cs typeface="Palatino Linotype"/>
                <a:sym typeface="Palatino Linotype"/>
              </a:rPr>
              <a:t> and </a:t>
            </a:r>
            <a:r>
              <a:rPr lang="en" sz="1500" i="1">
                <a:latin typeface="Palatino Linotype"/>
                <a:ea typeface="Palatino Linotype"/>
                <a:cs typeface="Palatino Linotype"/>
                <a:sym typeface="Palatino Linotype"/>
              </a:rPr>
              <a:t>Loper Bright Enterprises </a:t>
            </a:r>
            <a:r>
              <a:rPr lang="en" sz="1500">
                <a:latin typeface="Palatino Linotype"/>
                <a:ea typeface="Palatino Linotype"/>
                <a:cs typeface="Palatino Linotype"/>
                <a:sym typeface="Palatino Linotype"/>
              </a:rPr>
              <a:t>v.</a:t>
            </a:r>
            <a:r>
              <a:rPr lang="en" sz="1500" i="1">
                <a:latin typeface="Palatino Linotype"/>
                <a:ea typeface="Palatino Linotype"/>
                <a:cs typeface="Palatino Linotype"/>
                <a:sym typeface="Palatino Linotype"/>
              </a:rPr>
              <a:t> Raimondo</a:t>
            </a:r>
            <a:r>
              <a:rPr lang="en" sz="1500">
                <a:latin typeface="Palatino Linotype"/>
                <a:ea typeface="Palatino Linotype"/>
                <a:cs typeface="Palatino Linotype"/>
                <a:sym typeface="Palatino Linotype"/>
              </a:rPr>
              <a:t>—</a:t>
            </a:r>
            <a:r>
              <a:rPr lang="en" sz="1500">
                <a:solidFill>
                  <a:srgbClr val="00DF9F"/>
                </a:solidFill>
                <a:latin typeface="Palatino Linotype"/>
                <a:ea typeface="Palatino Linotype"/>
                <a:cs typeface="Palatino Linotype"/>
                <a:sym typeface="Palatino Linotype"/>
              </a:rPr>
              <a:t>can open up a Pandora’s box of attacks on a wide swath of regulations</a:t>
            </a:r>
            <a:r>
              <a:rPr lang="en" sz="1500">
                <a:latin typeface="Palatino Linotype"/>
                <a:ea typeface="Palatino Linotype"/>
                <a:cs typeface="Palatino Linotype"/>
                <a:sym typeface="Palatino Linotype"/>
              </a:rPr>
              <a:t>. </a:t>
            </a:r>
            <a:endParaRPr sz="1500">
              <a:latin typeface="Palatino Linotype"/>
              <a:ea typeface="Palatino Linotype"/>
              <a:cs typeface="Palatino Linotype"/>
              <a:sym typeface="Palatino Linotype"/>
            </a:endParaRPr>
          </a:p>
          <a:p>
            <a:pPr marL="457200" lvl="0" indent="-323850" algn="l" rtl="0">
              <a:spcBef>
                <a:spcPts val="1000"/>
              </a:spcBef>
              <a:spcAft>
                <a:spcPts val="0"/>
              </a:spcAft>
              <a:buSzPts val="1500"/>
              <a:buFont typeface="Palatino Linotype"/>
              <a:buChar char="●"/>
            </a:pPr>
            <a:r>
              <a:rPr lang="en" sz="1500">
                <a:latin typeface="Palatino Linotype"/>
                <a:ea typeface="Palatino Linotype"/>
                <a:cs typeface="Palatino Linotype"/>
                <a:sym typeface="Palatino Linotype"/>
              </a:rPr>
              <a:t>Expect to see a </a:t>
            </a:r>
            <a:r>
              <a:rPr lang="en" sz="1500">
                <a:solidFill>
                  <a:srgbClr val="00DF9F"/>
                </a:solidFill>
                <a:latin typeface="Palatino Linotype"/>
                <a:ea typeface="Palatino Linotype"/>
                <a:cs typeface="Palatino Linotype"/>
                <a:sym typeface="Palatino Linotype"/>
              </a:rPr>
              <a:t>flood of litigation by special interests</a:t>
            </a:r>
            <a:r>
              <a:rPr lang="en" sz="1500">
                <a:latin typeface="Palatino Linotype"/>
                <a:ea typeface="Palatino Linotype"/>
                <a:cs typeface="Palatino Linotype"/>
                <a:sym typeface="Palatino Linotype"/>
              </a:rPr>
              <a:t> challenging any policy or regulation that doesn’t fit their short-term agenda, even years after the fact, and undermining our government’s ability to work for all people.</a:t>
            </a:r>
            <a:br>
              <a:rPr lang="en" sz="1500">
                <a:latin typeface="Palatino Linotype"/>
                <a:ea typeface="Palatino Linotype"/>
                <a:cs typeface="Palatino Linotype"/>
                <a:sym typeface="Palatino Linotype"/>
              </a:rPr>
            </a:br>
            <a:endParaRPr sz="1500">
              <a:latin typeface="Palatino Linotype"/>
              <a:ea typeface="Palatino Linotype"/>
              <a:cs typeface="Palatino Linotype"/>
              <a:sym typeface="Palatino Linotype"/>
            </a:endParaRPr>
          </a:p>
          <a:p>
            <a:pPr marL="0" lvl="0" indent="0" algn="l" rtl="0">
              <a:spcBef>
                <a:spcPts val="1000"/>
              </a:spcBef>
              <a:spcAft>
                <a:spcPts val="1000"/>
              </a:spcAft>
              <a:buNone/>
            </a:pPr>
            <a:endParaRPr sz="1500"/>
          </a:p>
        </p:txBody>
      </p:sp>
      <p:sp>
        <p:nvSpPr>
          <p:cNvPr id="208" name="Google Shape;208;p37"/>
          <p:cNvSpPr/>
          <p:nvPr/>
        </p:nvSpPr>
        <p:spPr>
          <a:xfrm>
            <a:off x="6722075" y="4843675"/>
            <a:ext cx="951900" cy="165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ctrTitle"/>
          </p:nvPr>
        </p:nvSpPr>
        <p:spPr>
          <a:xfrm>
            <a:off x="457200" y="457200"/>
            <a:ext cx="7647600" cy="947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i="1">
                <a:solidFill>
                  <a:schemeClr val="accent1"/>
                </a:solidFill>
                <a:latin typeface="Palatino Linotype"/>
                <a:ea typeface="Palatino Linotype"/>
                <a:cs typeface="Palatino Linotype"/>
                <a:sym typeface="Palatino Linotype"/>
              </a:rPr>
              <a:t>Murthy </a:t>
            </a:r>
            <a:r>
              <a:rPr lang="en" sz="3000">
                <a:solidFill>
                  <a:schemeClr val="accent1"/>
                </a:solidFill>
                <a:latin typeface="Palatino Linotype"/>
                <a:ea typeface="Palatino Linotype"/>
                <a:cs typeface="Palatino Linotype"/>
                <a:sym typeface="Palatino Linotype"/>
              </a:rPr>
              <a:t>v.</a:t>
            </a:r>
            <a:r>
              <a:rPr lang="en" sz="3000" i="1">
                <a:solidFill>
                  <a:schemeClr val="accent1"/>
                </a:solidFill>
                <a:latin typeface="Palatino Linotype"/>
                <a:ea typeface="Palatino Linotype"/>
                <a:cs typeface="Palatino Linotype"/>
                <a:sym typeface="Palatino Linotype"/>
              </a:rPr>
              <a:t> Missouri</a:t>
            </a:r>
            <a:endParaRPr sz="3000" b="0">
              <a:latin typeface="Palatino Linotype"/>
              <a:ea typeface="Palatino Linotype"/>
              <a:cs typeface="Palatino Linotype"/>
              <a:sym typeface="Palatino Linotype"/>
            </a:endParaRPr>
          </a:p>
        </p:txBody>
      </p:sp>
      <p:sp>
        <p:nvSpPr>
          <p:cNvPr id="214" name="Google Shape;214;p38"/>
          <p:cNvSpPr txBox="1">
            <a:spLocks noGrp="1"/>
          </p:cNvSpPr>
          <p:nvPr>
            <p:ph type="body" idx="1"/>
          </p:nvPr>
        </p:nvSpPr>
        <p:spPr>
          <a:xfrm>
            <a:off x="457200" y="1070125"/>
            <a:ext cx="8018400" cy="3176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800">
              <a:latin typeface="Palatino Linotype"/>
              <a:ea typeface="Palatino Linotype"/>
              <a:cs typeface="Palatino Linotype"/>
              <a:sym typeface="Palatino Linotype"/>
            </a:endParaRPr>
          </a:p>
          <a:p>
            <a:pPr marL="0" lvl="0" indent="0" algn="l" rtl="0">
              <a:spcBef>
                <a:spcPts val="0"/>
              </a:spcBef>
              <a:spcAft>
                <a:spcPts val="0"/>
              </a:spcAft>
              <a:buNone/>
            </a:pPr>
            <a:endParaRPr sz="1800">
              <a:latin typeface="Palatino Linotype"/>
              <a:ea typeface="Palatino Linotype"/>
              <a:cs typeface="Palatino Linotype"/>
              <a:sym typeface="Palatino Linotype"/>
            </a:endParaRPr>
          </a:p>
          <a:p>
            <a:pPr marL="457200" lvl="0" indent="0" algn="l" rtl="0">
              <a:spcBef>
                <a:spcPts val="0"/>
              </a:spcBef>
              <a:spcAft>
                <a:spcPts val="0"/>
              </a:spcAft>
              <a:buNone/>
            </a:pPr>
            <a:endParaRPr sz="1800">
              <a:latin typeface="Palatino Linotype"/>
              <a:ea typeface="Palatino Linotype"/>
              <a:cs typeface="Palatino Linotype"/>
              <a:sym typeface="Palatino Linotype"/>
            </a:endParaRPr>
          </a:p>
          <a:p>
            <a:pPr marL="0" lvl="0" indent="0" algn="l" rtl="0">
              <a:spcBef>
                <a:spcPts val="0"/>
              </a:spcBef>
              <a:spcAft>
                <a:spcPts val="0"/>
              </a:spcAft>
              <a:buNone/>
            </a:pPr>
            <a:endParaRPr sz="1700"/>
          </a:p>
        </p:txBody>
      </p:sp>
      <p:sp>
        <p:nvSpPr>
          <p:cNvPr id="215" name="Google Shape;215;p38"/>
          <p:cNvSpPr txBox="1">
            <a:spLocks noGrp="1"/>
          </p:cNvSpPr>
          <p:nvPr>
            <p:ph type="body" idx="1"/>
          </p:nvPr>
        </p:nvSpPr>
        <p:spPr>
          <a:xfrm>
            <a:off x="457200" y="1015975"/>
            <a:ext cx="7737600" cy="3498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sz="1500">
              <a:latin typeface="Palatino Linotype"/>
              <a:ea typeface="Palatino Linotype"/>
              <a:cs typeface="Palatino Linotype"/>
              <a:sym typeface="Palatino Linotype"/>
            </a:endParaRPr>
          </a:p>
          <a:p>
            <a:pPr marL="457200" lvl="0" indent="-298450" algn="l" rtl="0">
              <a:spcBef>
                <a:spcPts val="1000"/>
              </a:spcBef>
              <a:spcAft>
                <a:spcPts val="0"/>
              </a:spcAft>
              <a:buSzPts val="1100"/>
              <a:buFont typeface="Palatino Linotype"/>
              <a:buChar char="●"/>
            </a:pPr>
            <a:r>
              <a:rPr lang="en" sz="1500">
                <a:latin typeface="Palatino Linotype"/>
                <a:ea typeface="Palatino Linotype"/>
                <a:cs typeface="Palatino Linotype"/>
                <a:sym typeface="Palatino Linotype"/>
              </a:rPr>
              <a:t>Social media users and state Attorneys General sought a ruling that would prevent any presidential administration from encouraging social media companies to deplatform </a:t>
            </a:r>
            <a:r>
              <a:rPr lang="en" sz="1500">
                <a:solidFill>
                  <a:srgbClr val="00DF9F"/>
                </a:solidFill>
                <a:latin typeface="Palatino Linotype"/>
                <a:ea typeface="Palatino Linotype"/>
                <a:cs typeface="Palatino Linotype"/>
                <a:sym typeface="Palatino Linotype"/>
              </a:rPr>
              <a:t>dangerous misinformation and disinformation</a:t>
            </a:r>
            <a:r>
              <a:rPr lang="en" sz="1500">
                <a:latin typeface="Palatino Linotype"/>
                <a:ea typeface="Palatino Linotype"/>
                <a:cs typeface="Palatino Linotype"/>
                <a:sym typeface="Palatino Linotype"/>
              </a:rPr>
              <a:t>.</a:t>
            </a:r>
            <a:endParaRPr sz="1500">
              <a:latin typeface="Palatino Linotype"/>
              <a:ea typeface="Palatino Linotype"/>
              <a:cs typeface="Palatino Linotype"/>
              <a:sym typeface="Palatino Linotype"/>
            </a:endParaRPr>
          </a:p>
          <a:p>
            <a:pPr marL="457200" lvl="0" indent="-298450" algn="l" rtl="0">
              <a:spcBef>
                <a:spcPts val="1000"/>
              </a:spcBef>
              <a:spcAft>
                <a:spcPts val="0"/>
              </a:spcAft>
              <a:buSzPts val="1100"/>
              <a:buFont typeface="Palatino Linotype"/>
              <a:buChar char="●"/>
            </a:pPr>
            <a:r>
              <a:rPr lang="en" sz="1500">
                <a:latin typeface="Palatino Linotype"/>
                <a:ea typeface="Palatino Linotype"/>
                <a:cs typeface="Palatino Linotype"/>
                <a:sym typeface="Palatino Linotype"/>
              </a:rPr>
              <a:t>The district court initially told the executive branch that it couldn’t communicate with any social media company at all.  But the Supreme Court narrowed that initial ruling, and eventually found that the plaintiffs didn’t have standing to bring the case.</a:t>
            </a:r>
            <a:endParaRPr sz="1500">
              <a:latin typeface="Palatino Linotype"/>
              <a:ea typeface="Palatino Linotype"/>
              <a:cs typeface="Palatino Linotype"/>
              <a:sym typeface="Palatino Linotype"/>
            </a:endParaRPr>
          </a:p>
          <a:p>
            <a:pPr marL="457200" lvl="0" indent="-298450" algn="l" rtl="0">
              <a:spcBef>
                <a:spcPts val="1000"/>
              </a:spcBef>
              <a:spcAft>
                <a:spcPts val="0"/>
              </a:spcAft>
              <a:buSzPts val="1100"/>
              <a:buFont typeface="Palatino Linotype"/>
              <a:buChar char="●"/>
            </a:pPr>
            <a:r>
              <a:rPr lang="en" sz="1500">
                <a:latin typeface="Palatino Linotype"/>
                <a:ea typeface="Palatino Linotype"/>
                <a:cs typeface="Palatino Linotype"/>
                <a:sym typeface="Palatino Linotype"/>
              </a:rPr>
              <a:t>But the district court has another month to decide if a separate group of plaintiffs have standing, so the case may continue.</a:t>
            </a:r>
            <a:br>
              <a:rPr lang="en" sz="1500">
                <a:latin typeface="Palatino Linotype"/>
                <a:ea typeface="Palatino Linotype"/>
                <a:cs typeface="Palatino Linotype"/>
                <a:sym typeface="Palatino Linotype"/>
              </a:rPr>
            </a:br>
            <a:endParaRPr sz="1500">
              <a:latin typeface="Palatino Linotype"/>
              <a:ea typeface="Palatino Linotype"/>
              <a:cs typeface="Palatino Linotype"/>
              <a:sym typeface="Palatino Linotype"/>
            </a:endParaRPr>
          </a:p>
          <a:p>
            <a:pPr marL="0" lvl="0" indent="0" algn="l" rtl="0">
              <a:spcBef>
                <a:spcPts val="1000"/>
              </a:spcBef>
              <a:spcAft>
                <a:spcPts val="1000"/>
              </a:spcAft>
              <a:buNone/>
            </a:pPr>
            <a:endParaRPr sz="15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mocracy Forward 2022">
  <a:themeElements>
    <a:clrScheme name="Simple Light">
      <a:dk1>
        <a:srgbClr val="19234A"/>
      </a:dk1>
      <a:lt1>
        <a:srgbClr val="FFFFFF"/>
      </a:lt1>
      <a:dk2>
        <a:srgbClr val="1A1E37"/>
      </a:dk2>
      <a:lt2>
        <a:srgbClr val="5E6672"/>
      </a:lt2>
      <a:accent1>
        <a:srgbClr val="00DF9F"/>
      </a:accent1>
      <a:accent2>
        <a:srgbClr val="47E3FF"/>
      </a:accent2>
      <a:accent3>
        <a:srgbClr val="FFE16F"/>
      </a:accent3>
      <a:accent4>
        <a:srgbClr val="77FFEB"/>
      </a:accent4>
      <a:accent5>
        <a:srgbClr val="92E7FF"/>
      </a:accent5>
      <a:accent6>
        <a:srgbClr val="213B95"/>
      </a:accent6>
      <a:hlink>
        <a:srgbClr val="92E7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809CCBE0F7BF4E96538EEDD02756CE" ma:contentTypeVersion="17" ma:contentTypeDescription="Create a new document." ma:contentTypeScope="" ma:versionID="00a098de305642a50dbe6d576afb3ef1">
  <xsd:schema xmlns:xsd="http://www.w3.org/2001/XMLSchema" xmlns:xs="http://www.w3.org/2001/XMLSchema" xmlns:p="http://schemas.microsoft.com/office/2006/metadata/properties" xmlns:ns2="cd8bdb9e-9149-43ff-a64d-539024789793" xmlns:ns3="79350851-8c2b-403b-9bd2-948565db2f1b" targetNamespace="http://schemas.microsoft.com/office/2006/metadata/properties" ma:root="true" ma:fieldsID="5e73efe4679fd4b73006cdbea7e2e053" ns2:_="" ns3:_="">
    <xsd:import namespace="cd8bdb9e-9149-43ff-a64d-539024789793"/>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db9e-9149-43ff-a64d-53902478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e50671-4793-4701-9969-531d3dd5e177}" ma:internalName="TaxCatchAll" ma:showField="CatchAllData" ma:web="79350851-8c2b-403b-9bd2-948565db2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8bdb9e-9149-43ff-a64d-539024789793">
      <Terms xmlns="http://schemas.microsoft.com/office/infopath/2007/PartnerControls"/>
    </lcf76f155ced4ddcb4097134ff3c332f>
    <TaxCatchAll xmlns="79350851-8c2b-403b-9bd2-948565db2f1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979D3F-C8A3-41C7-BE3A-E41707F07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bdb9e-9149-43ff-a64d-539024789793"/>
    <ds:schemaRef ds:uri="79350851-8c2b-403b-9bd2-948565db2f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D446E5-FA4C-4620-B8DD-3DC7E352CBA0}">
  <ds:schemaRefs>
    <ds:schemaRef ds:uri="http://schemas.microsoft.com/office/2006/metadata/properties"/>
    <ds:schemaRef ds:uri="http://schemas.microsoft.com/office/infopath/2007/PartnerControls"/>
    <ds:schemaRef ds:uri="cd8bdb9e-9149-43ff-a64d-539024789793"/>
    <ds:schemaRef ds:uri="79350851-8c2b-403b-9bd2-948565db2f1b"/>
  </ds:schemaRefs>
</ds:datastoreItem>
</file>

<file path=customXml/itemProps3.xml><?xml version="1.0" encoding="utf-8"?>
<ds:datastoreItem xmlns:ds="http://schemas.openxmlformats.org/officeDocument/2006/customXml" ds:itemID="{42866771-A7D2-413D-9D81-6F96324E5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On-screen Show (16:9)</PresentationFormat>
  <Paragraphs>112</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Faustina</vt:lpstr>
      <vt:lpstr>Palatino Linotype</vt:lpstr>
      <vt:lpstr>Helvetica Neue</vt:lpstr>
      <vt:lpstr>Arial</vt:lpstr>
      <vt:lpstr>Inter</vt:lpstr>
      <vt:lpstr>Simple Light</vt:lpstr>
      <vt:lpstr>Democracy Forward 2022</vt:lpstr>
      <vt:lpstr>  </vt:lpstr>
      <vt:lpstr>Amicus Briefs| What are they?</vt:lpstr>
      <vt:lpstr>Amicus Briefs| Strategic Counterweights in Court</vt:lpstr>
      <vt:lpstr>Amicus Briefs | Strategic Counterweights in Court</vt:lpstr>
      <vt:lpstr>Amicus Briefs | Strategic Counterweights in Court</vt:lpstr>
      <vt:lpstr>Key Cases | Recap In Brief </vt:lpstr>
      <vt:lpstr>Loper Bright v. Raimondo &amp;  Relentless v. Dept of Commerce </vt:lpstr>
      <vt:lpstr>Corner Post v. Federal Reserve System </vt:lpstr>
      <vt:lpstr>Murthy v. Missouri</vt:lpstr>
      <vt:lpstr>Idaho v. US &amp; Moyle v. US</vt:lpstr>
      <vt:lpstr>Idaho v. US &amp; Moyle v. US:  What’s Next?  </vt:lpstr>
      <vt:lpstr>Impact on Physician Practice</vt:lpstr>
      <vt:lpstr>Alliance for Hippocratic Medicine v. FDA</vt:lpstr>
      <vt:lpstr>AHM v. FDA: Decision</vt:lpstr>
      <vt:lpstr>PowerPoint Presentation</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Shuan Tomlinson</cp:lastModifiedBy>
  <cp:revision>1</cp:revision>
  <dcterms:modified xsi:type="dcterms:W3CDTF">2024-07-30T15:49:18Z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0x01010089809CCBE0F7BF4E96538EEDD02756CE</vt:lpwstr>
  </property>
</Properties>
</file>