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>
      <p:cViewPr varScale="1">
        <p:scale>
          <a:sx n="97" d="100"/>
          <a:sy n="97" d="100"/>
        </p:scale>
        <p:origin x="107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F0002-EEEA-E82E-4D2E-54109F4A65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AD930-204B-3EA1-1CD3-D3A311275A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E501A-D804-BD52-7D74-5F85B5422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F42A14-9D41-77D4-8F2A-8C1F40614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17C75A-02BA-7091-BA64-849A2D162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58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C6143-E4EF-B163-E52C-D182E771B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80AFE3-AC32-29CB-4DF1-F105E59487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115687-420B-577F-B61F-94A721A430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2A206B-B3CB-E9EC-B4B8-A49179AD6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21CAF3-E4E8-9358-C5C3-A75D73B2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139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8C7079-B5E2-468B-B18F-E4B2452CF5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62C1F3F-C203-5D2E-03FE-312D62551D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00E8D-FC81-025A-9CA8-496181110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9B94-7718-E30C-4C6D-53CFAA1CF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909622-89C8-914C-FA0D-17F33D39C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069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3CB00-0ED9-1948-BFA1-273361E5D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C981AD-F56F-60D4-5812-8EBF1504C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CE0892-B42D-B3ED-27F4-EB87913AC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11C793-F881-1AC0-5347-93A2944C1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B0DB8-4219-2883-568B-3772F4BDC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25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FB49-BE82-D080-C4D0-724299D54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CBD210-ED65-EAF9-26B2-3F5B323B67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D7DCC-CDDA-719F-8387-C84E11E4C8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43802F-EA43-AA1F-E590-209F7BD85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6256C-210C-DE12-ABB8-CD435C91A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01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BED75B-FB66-8176-0535-1C56180BA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F0BCC-AE9C-C65F-9C80-7EB6CB34D6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EE4ABA-4728-AAC1-BD50-7D2E36398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6A964D-8C88-763A-126F-C4224F5F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D84D8B-30B3-8142-47D6-167900213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A48640-37B6-25C5-66A0-23869AEAE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025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B5B61A-C085-FEF7-B5B3-CA06D8F52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76325-FCC2-8001-9BEC-C871D9CD4D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D386E6-8337-D2D3-EC49-3CBC644021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5894F5-E424-F1AC-916C-337A55C3FC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BAEF1E-5342-E963-0324-1E265AA34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CE0D70-30C8-E2C4-B97E-11C4A20C4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D42EB3-70AE-5661-A71B-D7113429D5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F03CC1-FDF6-B8E8-6A5B-DA0FADB8C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88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29509-D2A7-86BF-BB9E-111D2EB57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2239F1-359D-9A4C-A4D9-7D14BB1AF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EDBD44-380E-A606-7E29-91628BDDF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A46CC1-8E3F-5AD6-11D9-5EC97B32E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1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CBF3A2-AC22-7A57-0956-6CC198971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DB5A26-10C7-18CA-13E7-EEE452A46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29AB82-9D72-41EE-BEA3-04B78C4DD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20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61A7-7473-3B2C-71F7-FC854269BC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CBB5A-490C-1C58-854F-7A3D10A0D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63A99-53D2-C09D-CD2A-AAE26E166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D6CF8-E5C3-912C-4203-164859EC2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DD556-0F1A-88FA-44B3-F34E54426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F7F3F6-B748-AEAE-C207-537BF894E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917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4F8975-7311-A859-E9F8-1C2FF706B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43F4983-EA11-5EF3-A774-BE7DA1CD7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3AB628-A761-3F0F-DE18-9FB1324CF9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82876-2B6A-D703-6BB6-EFBEA9A0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8A7610-48D6-FED7-7208-EC9A71518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A1313-CA17-6A0B-50AE-D846FCBFE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16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C05F460-72BB-160A-60AB-C102B5C12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63077E-E887-C3B0-8310-8B2C3521BA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F71DC9-74F9-ECE2-420E-6E51650E60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54CBC-5DBB-3F44-9C5E-328C4CC689F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D4293-CE0C-585A-9589-9EDDAB7494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986081-5CD2-0BAC-1740-D145FF2D01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BEEB3-5E82-C44F-958F-F5114EBF2B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694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3AF7BDE-4BAF-A19F-C868-0966EFFD0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522" y="275422"/>
            <a:ext cx="11468559" cy="6246564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92D050"/>
                </a:solidFill>
              </a:rPr>
              <a:t>ACP Maryland chapter collaborates with Maryland Department of health to volunteer at Caroline county on </a:t>
            </a:r>
            <a:r>
              <a:rPr lang="en-US" dirty="0">
                <a:solidFill>
                  <a:srgbClr val="FF0000"/>
                </a:solidFill>
              </a:rPr>
              <a:t>May 10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 from 11:00am to 3:00pm</a:t>
            </a:r>
          </a:p>
          <a:p>
            <a:r>
              <a:rPr lang="en-US" dirty="0">
                <a:solidFill>
                  <a:srgbClr val="00B0F0"/>
                </a:solidFill>
              </a:rPr>
              <a:t>We plan to provide information about healthy diets, vaccines, cancer screenings at various ages, blood pressure checks. Interested members can sign up </a:t>
            </a:r>
            <a:r>
              <a:rPr lang="en-US">
                <a:solidFill>
                  <a:srgbClr val="00B0F0"/>
                </a:solidFill>
              </a:rPr>
              <a:t>with Maryellen at mew4work@aol.com </a:t>
            </a:r>
            <a:r>
              <a:rPr lang="en-US" dirty="0">
                <a:solidFill>
                  <a:srgbClr val="00B0F0"/>
                </a:solidFill>
              </a:rPr>
              <a:t>by sending an email before May 1</a:t>
            </a:r>
            <a:r>
              <a:rPr lang="en-US" baseline="30000" dirty="0">
                <a:solidFill>
                  <a:srgbClr val="00B0F0"/>
                </a:solidFill>
              </a:rPr>
              <a:t>st</a:t>
            </a:r>
            <a:r>
              <a:rPr lang="en-US" dirty="0">
                <a:solidFill>
                  <a:srgbClr val="00B0F0"/>
                </a:solidFill>
              </a:rPr>
              <a:t> 2025. </a:t>
            </a:r>
          </a:p>
          <a:p>
            <a:r>
              <a:rPr lang="en-US" sz="1400" dirty="0">
                <a:solidFill>
                  <a:srgbClr val="FFC000"/>
                </a:solidFill>
              </a:rPr>
              <a:t>Disclaimer: While we give general health advice, we will not be able to diagnose or treat problems in this setting and are not a substitute for their own physician, new or refills of medications will not be provided</a:t>
            </a:r>
          </a:p>
        </p:txBody>
      </p:sp>
      <p:pic>
        <p:nvPicPr>
          <p:cNvPr id="1026" name="Picture 2" descr="Maryland Chapter | ACP Online">
            <a:extLst>
              <a:ext uri="{FF2B5EF4-FFF2-40B4-BE49-F238E27FC236}">
                <a16:creationId xmlns:a16="http://schemas.microsoft.com/office/drawing/2014/main" id="{17C9A178-3659-59C2-5609-92F825E66B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39" y="599754"/>
            <a:ext cx="2648853" cy="1306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A597F1E-C161-F2EB-392C-4AE5D3818DE4}"/>
              </a:ext>
            </a:extLst>
          </p:cNvPr>
          <p:cNvSpPr/>
          <p:nvPr/>
        </p:nvSpPr>
        <p:spPr>
          <a:xfrm>
            <a:off x="3399409" y="604966"/>
            <a:ext cx="7947964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400" b="1" baseline="3000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May 10th</a:t>
            </a:r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11:00-3:00pm</a:t>
            </a:r>
          </a:p>
          <a:p>
            <a:pPr algn="ctr"/>
            <a:r>
              <a:rPr lang="en-US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“Community health fair</a:t>
            </a:r>
            <a:r>
              <a:rPr lang="en-US" sz="4400" b="1" dirty="0">
                <a:ln/>
                <a:solidFill>
                  <a:srgbClr val="C00000"/>
                </a:solidFill>
              </a:rPr>
              <a:t>”</a:t>
            </a:r>
            <a:endParaRPr lang="en-US" sz="4400" b="1" cap="none" spc="0" dirty="0">
              <a:ln/>
              <a:solidFill>
                <a:srgbClr val="C00000"/>
              </a:solidFill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E748A8-4EB3-B0CD-0EF3-634302F159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697" y="5366382"/>
            <a:ext cx="1370447" cy="115560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9CA68E-47CB-24B4-697C-FC9054A8C4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6039" y="1786753"/>
            <a:ext cx="3172129" cy="11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90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Jyotsna Gummadi</dc:creator>
  <cp:lastModifiedBy>Maryellen Woodward</cp:lastModifiedBy>
  <cp:revision>18</cp:revision>
  <dcterms:created xsi:type="dcterms:W3CDTF">2024-07-14T21:57:12Z</dcterms:created>
  <dcterms:modified xsi:type="dcterms:W3CDTF">2025-02-10T17:20:46Z</dcterms:modified>
</cp:coreProperties>
</file>